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20"/>
  </p:notesMasterIdLst>
  <p:sldIdLst>
    <p:sldId id="293" r:id="rId3"/>
    <p:sldId id="298" r:id="rId4"/>
    <p:sldId id="257" r:id="rId5"/>
    <p:sldId id="263" r:id="rId6"/>
    <p:sldId id="258" r:id="rId7"/>
    <p:sldId id="259" r:id="rId8"/>
    <p:sldId id="260" r:id="rId9"/>
    <p:sldId id="264" r:id="rId10"/>
    <p:sldId id="261" r:id="rId11"/>
    <p:sldId id="278" r:id="rId12"/>
    <p:sldId id="279" r:id="rId13"/>
    <p:sldId id="271" r:id="rId14"/>
    <p:sldId id="291" r:id="rId15"/>
    <p:sldId id="292" r:id="rId16"/>
    <p:sldId id="283" r:id="rId17"/>
    <p:sldId id="269" r:id="rId18"/>
    <p:sldId id="294" r:id="rId19"/>
  </p:sldIdLst>
  <p:sldSz cx="9144000" cy="6858000" type="screen4x3"/>
  <p:notesSz cx="6858000" cy="9144000"/>
  <p:defaultTextStyle>
    <a:lvl1pPr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160729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321457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482186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642915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803643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964372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125101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285829" algn="ctr" defTabSz="410751">
      <a:defRPr sz="28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CFF"/>
    <a:srgbClr val="6DCDFF"/>
    <a:srgbClr val="44BAFF"/>
    <a:srgbClr val="3289BC"/>
    <a:srgbClr val="3691C8"/>
    <a:srgbClr val="004080"/>
    <a:srgbClr val="FADD2E"/>
    <a:srgbClr val="CE841B"/>
    <a:srgbClr val="57230C"/>
    <a:srgbClr val="19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2" autoAdjust="0"/>
    <p:restoredTop sz="94660"/>
  </p:normalViewPr>
  <p:slideViewPr>
    <p:cSldViewPr snapToObjects="1">
      <p:cViewPr>
        <p:scale>
          <a:sx n="50" d="100"/>
          <a:sy n="50" d="100"/>
        </p:scale>
        <p:origin x="-1736" y="-1096"/>
      </p:cViewPr>
      <p:guideLst>
        <p:guide orient="horz" pos="2158"/>
        <p:guide pos="2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F0FF23-650A-4C40-B351-A4B6EEC0C4E0}" type="doc">
      <dgm:prSet loTypeId="urn:microsoft.com/office/officeart/2008/layout/HorizontalMultiLevelHierarchy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2A8D63C-F06D-0044-8FEB-BC4F921EAF6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NATIONALE</a:t>
          </a:r>
          <a:endParaRPr lang="fr-FR" sz="28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EFE2DBA-D509-EC41-8515-9AE488416B81}" type="parTrans" cxnId="{F1A4E68E-001A-6B46-BF62-C4B9801B04C1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091E97D4-771C-9A4D-B6AD-B22B22039E64}" type="sibTrans" cxnId="{F1A4E68E-001A-6B46-BF62-C4B9801B04C1}">
      <dgm:prSet/>
      <dgm:spPr/>
      <dgm:t>
        <a:bodyPr/>
        <a:lstStyle/>
        <a:p>
          <a:endParaRPr lang="fr-FR"/>
        </a:p>
      </dgm:t>
    </dgm:pt>
    <dgm:pt modelId="{6F200DE1-7DD9-EB4B-84C7-0FAFCD95D1F0}">
      <dgm:prSet phldrT="[Texte]" custT="1"/>
      <dgm:spPr/>
      <dgm:t>
        <a:bodyPr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JOURNÉES NATIONALES</a:t>
          </a:r>
          <a:endParaRPr lang="fr-FR" sz="28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A6C3A06C-90C5-EE4D-A17D-08FB4F80F8BC}" type="parTrans" cxnId="{032971DB-6F5A-CA4A-9DCB-8DCDBFBB9F8F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AF563151-2CBE-184A-9D21-2FA89FB5C6F2}" type="sibTrans" cxnId="{032971DB-6F5A-CA4A-9DCB-8DCDBFBB9F8F}">
      <dgm:prSet/>
      <dgm:spPr/>
      <dgm:t>
        <a:bodyPr/>
        <a:lstStyle/>
        <a:p>
          <a:endParaRPr lang="fr-FR"/>
        </a:p>
      </dgm:t>
    </dgm:pt>
    <dgm:pt modelId="{0C64FEE3-42B1-E64F-850C-4A109BBCE273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4F4F4F"/>
              </a:solidFill>
              <a:latin typeface="Arial Narrow"/>
              <a:cs typeface="Arial Narrow"/>
            </a:rPr>
            <a:t>Journée de lancement (septembre)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C13507A5-1C73-9149-AB5F-8BF81260A3D5}" type="parTrans" cxnId="{7687B27B-1FA7-6748-9E7F-8050947B8060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14300C9-A037-8746-B20B-6C5C7C9C50E0}" type="sibTrans" cxnId="{7687B27B-1FA7-6748-9E7F-8050947B8060}">
      <dgm:prSet/>
      <dgm:spPr/>
      <dgm:t>
        <a:bodyPr/>
        <a:lstStyle/>
        <a:p>
          <a:endParaRPr lang="fr-FR"/>
        </a:p>
      </dgm:t>
    </dgm:pt>
    <dgm:pt modelId="{10A38C37-2B24-534E-80A8-05E10A4367CD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4F4F4F"/>
              </a:solidFill>
              <a:latin typeface="Arial Narrow"/>
              <a:cs typeface="Arial Narrow"/>
            </a:rPr>
            <a:t>Journée des correspondants (février)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7C3BB4F2-832B-7E40-982B-F866FC718AAE}" type="parTrans" cxnId="{5955D69F-D9BF-2A42-A55B-369C5FF406BC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77B3D5A4-6110-304F-B2D8-29C9E85A146A}" type="sibTrans" cxnId="{5955D69F-D9BF-2A42-A55B-369C5FF406BC}">
      <dgm:prSet/>
      <dgm:spPr/>
      <dgm:t>
        <a:bodyPr/>
        <a:lstStyle/>
        <a:p>
          <a:endParaRPr lang="fr-FR"/>
        </a:p>
      </dgm:t>
    </dgm:pt>
    <dgm:pt modelId="{96EB787E-100B-ED4D-9944-F1F1E1C5E9F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32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CONVENTION COORDINATION</a:t>
          </a:r>
          <a:endParaRPr lang="fr-FR" sz="32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49553B0-7534-C541-B714-D44905148F9C}" type="parTrans" cxnId="{ACE2F5A2-EAA3-1941-87DF-C582F091B333}">
      <dgm:prSet/>
      <dgm:spPr/>
      <dgm:t>
        <a:bodyPr/>
        <a:lstStyle/>
        <a:p>
          <a:endParaRPr lang="fr-FR"/>
        </a:p>
      </dgm:t>
    </dgm:pt>
    <dgm:pt modelId="{08E46AC4-2091-0F4C-B017-2E6A2321BEF0}" type="sibTrans" cxnId="{ACE2F5A2-EAA3-1941-87DF-C582F091B333}">
      <dgm:prSet/>
      <dgm:spPr/>
      <dgm:t>
        <a:bodyPr/>
        <a:lstStyle/>
        <a:p>
          <a:endParaRPr lang="fr-FR"/>
        </a:p>
      </dgm:t>
    </dgm:pt>
    <dgm:pt modelId="{D0527FC4-9265-3540-836F-D0A3A5E16D70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fr-FR" sz="2800" b="1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GROUPE POLITIQUE</a:t>
          </a:r>
          <a:endParaRPr lang="fr-FR" sz="2800" b="1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DBC77DD7-6EEF-944F-8F28-10B0A8C2DAB7}" type="sibTrans" cxnId="{BA2196BC-EBC9-6040-A13A-07B42CA26D35}">
      <dgm:prSet/>
      <dgm:spPr/>
      <dgm:t>
        <a:bodyPr/>
        <a:lstStyle/>
        <a:p>
          <a:endParaRPr lang="fr-FR"/>
        </a:p>
      </dgm:t>
    </dgm:pt>
    <dgm:pt modelId="{29941A04-8D48-E143-8394-35C0A47719D8}" type="parTrans" cxnId="{BA2196BC-EBC9-6040-A13A-07B42CA26D35}">
      <dgm:prSet/>
      <dgm:spPr>
        <a:ln w="38100" cmpd="sng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84B28704-B429-984E-9701-7B7DC695C804}" type="pres">
      <dgm:prSet presAssocID="{86F0FF23-650A-4C40-B351-A4B6EEC0C4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814799-58A6-FF43-A28F-A0F4D05A453D}" type="pres">
      <dgm:prSet presAssocID="{96EB787E-100B-ED4D-9944-F1F1E1C5E9F4}" presName="root1" presStyleCnt="0"/>
      <dgm:spPr/>
    </dgm:pt>
    <dgm:pt modelId="{7BB10929-01DE-624E-B003-4B9676D64D33}" type="pres">
      <dgm:prSet presAssocID="{96EB787E-100B-ED4D-9944-F1F1E1C5E9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82E8E9-7060-D648-A349-960B08316CC6}" type="pres">
      <dgm:prSet presAssocID="{96EB787E-100B-ED4D-9944-F1F1E1C5E9F4}" presName="level2hierChild" presStyleCnt="0"/>
      <dgm:spPr/>
    </dgm:pt>
    <dgm:pt modelId="{8C915D29-A03D-FB4A-B9D1-A24E07A56547}" type="pres">
      <dgm:prSet presAssocID="{29941A04-8D48-E143-8394-35C0A47719D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98D81213-5662-4A47-94D0-60693EFEE7CF}" type="pres">
      <dgm:prSet presAssocID="{29941A04-8D48-E143-8394-35C0A47719D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91BE0353-70E6-D241-9DF6-61D7B3DDF5A7}" type="pres">
      <dgm:prSet presAssocID="{D0527FC4-9265-3540-836F-D0A3A5E16D70}" presName="root2" presStyleCnt="0"/>
      <dgm:spPr/>
    </dgm:pt>
    <dgm:pt modelId="{48B3C4DA-500F-204B-885D-9EAFD0A7225E}" type="pres">
      <dgm:prSet presAssocID="{D0527FC4-9265-3540-836F-D0A3A5E16D70}" presName="LevelTwoTextNode" presStyleLbl="node2" presStyleIdx="0" presStyleCnt="3" custScaleX="157671" custScaleY="79011" custLinFactNeighborX="0" custLinFactNeighborY="-366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7BD48C-6DC3-3246-AD1A-C8C95733ADA8}" type="pres">
      <dgm:prSet presAssocID="{D0527FC4-9265-3540-836F-D0A3A5E16D70}" presName="level3hierChild" presStyleCnt="0"/>
      <dgm:spPr/>
    </dgm:pt>
    <dgm:pt modelId="{A379B146-BCA1-0A49-8139-4CA7A9017546}" type="pres">
      <dgm:prSet presAssocID="{5EFE2DBA-D509-EC41-8515-9AE488416B81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F89EECFD-C1E9-2D4F-95B1-E3B427F6521E}" type="pres">
      <dgm:prSet presAssocID="{5EFE2DBA-D509-EC41-8515-9AE488416B81}" presName="connTx" presStyleLbl="parChTrans1D2" presStyleIdx="1" presStyleCnt="3"/>
      <dgm:spPr/>
      <dgm:t>
        <a:bodyPr/>
        <a:lstStyle/>
        <a:p>
          <a:endParaRPr lang="fr-FR"/>
        </a:p>
      </dgm:t>
    </dgm:pt>
    <dgm:pt modelId="{2B8D034C-317B-0948-B854-FF7B0F530CA6}" type="pres">
      <dgm:prSet presAssocID="{C2A8D63C-F06D-0044-8FEB-BC4F921EAF64}" presName="root2" presStyleCnt="0"/>
      <dgm:spPr/>
    </dgm:pt>
    <dgm:pt modelId="{2733EFFB-7945-5F48-9D7E-B58122A31DD9}" type="pres">
      <dgm:prSet presAssocID="{C2A8D63C-F06D-0044-8FEB-BC4F921EAF64}" presName="LevelTwoTextNode" presStyleLbl="node2" presStyleIdx="1" presStyleCnt="3" custScaleX="157695" custScaleY="79011" custLinFactNeighborY="-1689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05E48E-765A-314F-B39E-5393B8981317}" type="pres">
      <dgm:prSet presAssocID="{C2A8D63C-F06D-0044-8FEB-BC4F921EAF64}" presName="level3hierChild" presStyleCnt="0"/>
      <dgm:spPr/>
    </dgm:pt>
    <dgm:pt modelId="{D7CE2EFB-F4A2-F245-BFA2-F108C7501D48}" type="pres">
      <dgm:prSet presAssocID="{A6C3A06C-90C5-EE4D-A17D-08FB4F80F8BC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D1BFB400-7141-B24B-859A-DACDFCBA483A}" type="pres">
      <dgm:prSet presAssocID="{A6C3A06C-90C5-EE4D-A17D-08FB4F80F8BC}" presName="connTx" presStyleLbl="parChTrans1D2" presStyleIdx="2" presStyleCnt="3"/>
      <dgm:spPr/>
      <dgm:t>
        <a:bodyPr/>
        <a:lstStyle/>
        <a:p>
          <a:endParaRPr lang="fr-FR"/>
        </a:p>
      </dgm:t>
    </dgm:pt>
    <dgm:pt modelId="{4CB60F76-852A-4643-8EE0-F87B3B5E17A5}" type="pres">
      <dgm:prSet presAssocID="{6F200DE1-7DD9-EB4B-84C7-0FAFCD95D1F0}" presName="root2" presStyleCnt="0"/>
      <dgm:spPr/>
    </dgm:pt>
    <dgm:pt modelId="{68B0B78B-0816-A842-864C-A304B26F4ADC}" type="pres">
      <dgm:prSet presAssocID="{6F200DE1-7DD9-EB4B-84C7-0FAFCD95D1F0}" presName="LevelTwoTextNode" presStyleLbl="node2" presStyleIdx="2" presStyleCnt="3" custScaleY="8636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598F2F0-B8C3-8A43-84D0-54120A934117}" type="pres">
      <dgm:prSet presAssocID="{6F200DE1-7DD9-EB4B-84C7-0FAFCD95D1F0}" presName="level3hierChild" presStyleCnt="0"/>
      <dgm:spPr/>
    </dgm:pt>
    <dgm:pt modelId="{98103C61-190F-DB44-9846-038221E0FB28}" type="pres">
      <dgm:prSet presAssocID="{C13507A5-1C73-9149-AB5F-8BF81260A3D5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C386F59E-5610-2649-8785-578B44990C63}" type="pres">
      <dgm:prSet presAssocID="{C13507A5-1C73-9149-AB5F-8BF81260A3D5}" presName="connTx" presStyleLbl="parChTrans1D3" presStyleIdx="0" presStyleCnt="2"/>
      <dgm:spPr/>
      <dgm:t>
        <a:bodyPr/>
        <a:lstStyle/>
        <a:p>
          <a:endParaRPr lang="fr-FR"/>
        </a:p>
      </dgm:t>
    </dgm:pt>
    <dgm:pt modelId="{1C48AC21-CF24-8449-8A03-59F0E08C8970}" type="pres">
      <dgm:prSet presAssocID="{0C64FEE3-42B1-E64F-850C-4A109BBCE273}" presName="root2" presStyleCnt="0"/>
      <dgm:spPr/>
    </dgm:pt>
    <dgm:pt modelId="{56914C49-55CA-A948-BA09-4A23573801CA}" type="pres">
      <dgm:prSet presAssocID="{0C64FEE3-42B1-E64F-850C-4A109BBCE273}" presName="LevelTwoTextNode" presStyleLbl="node3" presStyleIdx="0" presStyleCnt="2" custScaleX="89917" custScaleY="745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E0A533-859A-6346-B879-73CD0ED59165}" type="pres">
      <dgm:prSet presAssocID="{0C64FEE3-42B1-E64F-850C-4A109BBCE273}" presName="level3hierChild" presStyleCnt="0"/>
      <dgm:spPr/>
    </dgm:pt>
    <dgm:pt modelId="{32456A9C-CC67-AE47-B2B1-1683AAE7B6F5}" type="pres">
      <dgm:prSet presAssocID="{7C3BB4F2-832B-7E40-982B-F866FC718AAE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987D39F1-CFF5-AC42-B851-A1BC43738C9A}" type="pres">
      <dgm:prSet presAssocID="{7C3BB4F2-832B-7E40-982B-F866FC718AAE}" presName="connTx" presStyleLbl="parChTrans1D3" presStyleIdx="1" presStyleCnt="2"/>
      <dgm:spPr/>
      <dgm:t>
        <a:bodyPr/>
        <a:lstStyle/>
        <a:p>
          <a:endParaRPr lang="fr-FR"/>
        </a:p>
      </dgm:t>
    </dgm:pt>
    <dgm:pt modelId="{3FEB06FF-1DFA-1E40-865B-306EDC18153B}" type="pres">
      <dgm:prSet presAssocID="{10A38C37-2B24-534E-80A8-05E10A4367CD}" presName="root2" presStyleCnt="0"/>
      <dgm:spPr/>
    </dgm:pt>
    <dgm:pt modelId="{12841BE0-2F93-C646-B5C7-1413E7DC3FC9}" type="pres">
      <dgm:prSet presAssocID="{10A38C37-2B24-534E-80A8-05E10A4367CD}" presName="LevelTwoTextNode" presStyleLbl="node3" presStyleIdx="1" presStyleCnt="2" custScaleX="89917" custScaleY="745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67E4DC-8553-D044-8AA6-C3E9A7DCA54F}" type="pres">
      <dgm:prSet presAssocID="{10A38C37-2B24-534E-80A8-05E10A4367CD}" presName="level3hierChild" presStyleCnt="0"/>
      <dgm:spPr/>
    </dgm:pt>
  </dgm:ptLst>
  <dgm:cxnLst>
    <dgm:cxn modelId="{E6BE3454-E78F-5741-B4F0-32A7F4100725}" type="presOf" srcId="{7C3BB4F2-832B-7E40-982B-F866FC718AAE}" destId="{32456A9C-CC67-AE47-B2B1-1683AAE7B6F5}" srcOrd="0" destOrd="0" presId="urn:microsoft.com/office/officeart/2008/layout/HorizontalMultiLevelHierarchy"/>
    <dgm:cxn modelId="{C0D221C9-8F07-B841-B5C3-0715D1E1E361}" type="presOf" srcId="{5EFE2DBA-D509-EC41-8515-9AE488416B81}" destId="{A379B146-BCA1-0A49-8139-4CA7A9017546}" srcOrd="0" destOrd="0" presId="urn:microsoft.com/office/officeart/2008/layout/HorizontalMultiLevelHierarchy"/>
    <dgm:cxn modelId="{911E437F-5EC2-A449-8D99-2E7A24AD89D2}" type="presOf" srcId="{7C3BB4F2-832B-7E40-982B-F866FC718AAE}" destId="{987D39F1-CFF5-AC42-B851-A1BC43738C9A}" srcOrd="1" destOrd="0" presId="urn:microsoft.com/office/officeart/2008/layout/HorizontalMultiLevelHierarchy"/>
    <dgm:cxn modelId="{5955D69F-D9BF-2A42-A55B-369C5FF406BC}" srcId="{6F200DE1-7DD9-EB4B-84C7-0FAFCD95D1F0}" destId="{10A38C37-2B24-534E-80A8-05E10A4367CD}" srcOrd="1" destOrd="0" parTransId="{7C3BB4F2-832B-7E40-982B-F866FC718AAE}" sibTransId="{77B3D5A4-6110-304F-B2D8-29C9E85A146A}"/>
    <dgm:cxn modelId="{35CC847E-6A3C-2D49-B88D-271BEC78AA78}" type="presOf" srcId="{C2A8D63C-F06D-0044-8FEB-BC4F921EAF64}" destId="{2733EFFB-7945-5F48-9D7E-B58122A31DD9}" srcOrd="0" destOrd="0" presId="urn:microsoft.com/office/officeart/2008/layout/HorizontalMultiLevelHierarchy"/>
    <dgm:cxn modelId="{77F24ED5-B5A7-904A-8061-69668C47667B}" type="presOf" srcId="{D0527FC4-9265-3540-836F-D0A3A5E16D70}" destId="{48B3C4DA-500F-204B-885D-9EAFD0A7225E}" srcOrd="0" destOrd="0" presId="urn:microsoft.com/office/officeart/2008/layout/HorizontalMultiLevelHierarchy"/>
    <dgm:cxn modelId="{26A36DE4-5792-D74A-A993-26B927805ED6}" type="presOf" srcId="{10A38C37-2B24-534E-80A8-05E10A4367CD}" destId="{12841BE0-2F93-C646-B5C7-1413E7DC3FC9}" srcOrd="0" destOrd="0" presId="urn:microsoft.com/office/officeart/2008/layout/HorizontalMultiLevelHierarchy"/>
    <dgm:cxn modelId="{ACE2F5A2-EAA3-1941-87DF-C582F091B333}" srcId="{86F0FF23-650A-4C40-B351-A4B6EEC0C4E0}" destId="{96EB787E-100B-ED4D-9944-F1F1E1C5E9F4}" srcOrd="0" destOrd="0" parTransId="{549553B0-7534-C541-B714-D44905148F9C}" sibTransId="{08E46AC4-2091-0F4C-B017-2E6A2321BEF0}"/>
    <dgm:cxn modelId="{6E3019BD-DAAF-8F4C-8499-972B85D2F4E9}" type="presOf" srcId="{96EB787E-100B-ED4D-9944-F1F1E1C5E9F4}" destId="{7BB10929-01DE-624E-B003-4B9676D64D33}" srcOrd="0" destOrd="0" presId="urn:microsoft.com/office/officeart/2008/layout/HorizontalMultiLevelHierarchy"/>
    <dgm:cxn modelId="{BA2196BC-EBC9-6040-A13A-07B42CA26D35}" srcId="{96EB787E-100B-ED4D-9944-F1F1E1C5E9F4}" destId="{D0527FC4-9265-3540-836F-D0A3A5E16D70}" srcOrd="0" destOrd="0" parTransId="{29941A04-8D48-E143-8394-35C0A47719D8}" sibTransId="{DBC77DD7-6EEF-944F-8F28-10B0A8C2DAB7}"/>
    <dgm:cxn modelId="{B1D9A56E-2DED-0F44-83A1-836D18795CCD}" type="presOf" srcId="{29941A04-8D48-E143-8394-35C0A47719D8}" destId="{8C915D29-A03D-FB4A-B9D1-A24E07A56547}" srcOrd="0" destOrd="0" presId="urn:microsoft.com/office/officeart/2008/layout/HorizontalMultiLevelHierarchy"/>
    <dgm:cxn modelId="{7687B27B-1FA7-6748-9E7F-8050947B8060}" srcId="{6F200DE1-7DD9-EB4B-84C7-0FAFCD95D1F0}" destId="{0C64FEE3-42B1-E64F-850C-4A109BBCE273}" srcOrd="0" destOrd="0" parTransId="{C13507A5-1C73-9149-AB5F-8BF81260A3D5}" sibTransId="{614300C9-A037-8746-B20B-6C5C7C9C50E0}"/>
    <dgm:cxn modelId="{8A142EBB-20F4-F44C-8A48-5C60C05A6480}" type="presOf" srcId="{29941A04-8D48-E143-8394-35C0A47719D8}" destId="{98D81213-5662-4A47-94D0-60693EFEE7CF}" srcOrd="1" destOrd="0" presId="urn:microsoft.com/office/officeart/2008/layout/HorizontalMultiLevelHierarchy"/>
    <dgm:cxn modelId="{A1243EC7-290D-0445-8F2B-D1FA3B834E21}" type="presOf" srcId="{86F0FF23-650A-4C40-B351-A4B6EEC0C4E0}" destId="{84B28704-B429-984E-9701-7B7DC695C804}" srcOrd="0" destOrd="0" presId="urn:microsoft.com/office/officeart/2008/layout/HorizontalMultiLevelHierarchy"/>
    <dgm:cxn modelId="{1F43AD12-75DB-5E4A-86EE-8EEC1148716B}" type="presOf" srcId="{0C64FEE3-42B1-E64F-850C-4A109BBCE273}" destId="{56914C49-55CA-A948-BA09-4A23573801CA}" srcOrd="0" destOrd="0" presId="urn:microsoft.com/office/officeart/2008/layout/HorizontalMultiLevelHierarchy"/>
    <dgm:cxn modelId="{0D03ED10-624D-6E42-B5AA-D9F57A14CA0F}" type="presOf" srcId="{C13507A5-1C73-9149-AB5F-8BF81260A3D5}" destId="{98103C61-190F-DB44-9846-038221E0FB28}" srcOrd="0" destOrd="0" presId="urn:microsoft.com/office/officeart/2008/layout/HorizontalMultiLevelHierarchy"/>
    <dgm:cxn modelId="{4CB1B8F3-501E-5F41-B005-8F36526156E9}" type="presOf" srcId="{A6C3A06C-90C5-EE4D-A17D-08FB4F80F8BC}" destId="{D1BFB400-7141-B24B-859A-DACDFCBA483A}" srcOrd="1" destOrd="0" presId="urn:microsoft.com/office/officeart/2008/layout/HorizontalMultiLevelHierarchy"/>
    <dgm:cxn modelId="{3CBECC06-33D6-9F4D-9691-F1A179B25037}" type="presOf" srcId="{C13507A5-1C73-9149-AB5F-8BF81260A3D5}" destId="{C386F59E-5610-2649-8785-578B44990C63}" srcOrd="1" destOrd="0" presId="urn:microsoft.com/office/officeart/2008/layout/HorizontalMultiLevelHierarchy"/>
    <dgm:cxn modelId="{032971DB-6F5A-CA4A-9DCB-8DCDBFBB9F8F}" srcId="{96EB787E-100B-ED4D-9944-F1F1E1C5E9F4}" destId="{6F200DE1-7DD9-EB4B-84C7-0FAFCD95D1F0}" srcOrd="2" destOrd="0" parTransId="{A6C3A06C-90C5-EE4D-A17D-08FB4F80F8BC}" sibTransId="{AF563151-2CBE-184A-9D21-2FA89FB5C6F2}"/>
    <dgm:cxn modelId="{5F223E1C-6CF8-CE45-82E2-6FC300EA0734}" type="presOf" srcId="{5EFE2DBA-D509-EC41-8515-9AE488416B81}" destId="{F89EECFD-C1E9-2D4F-95B1-E3B427F6521E}" srcOrd="1" destOrd="0" presId="urn:microsoft.com/office/officeart/2008/layout/HorizontalMultiLevelHierarchy"/>
    <dgm:cxn modelId="{F1A4E68E-001A-6B46-BF62-C4B9801B04C1}" srcId="{96EB787E-100B-ED4D-9944-F1F1E1C5E9F4}" destId="{C2A8D63C-F06D-0044-8FEB-BC4F921EAF64}" srcOrd="1" destOrd="0" parTransId="{5EFE2DBA-D509-EC41-8515-9AE488416B81}" sibTransId="{091E97D4-771C-9A4D-B6AD-B22B22039E64}"/>
    <dgm:cxn modelId="{5C388966-268B-A942-93BA-8C017B1FC5AC}" type="presOf" srcId="{A6C3A06C-90C5-EE4D-A17D-08FB4F80F8BC}" destId="{D7CE2EFB-F4A2-F245-BFA2-F108C7501D48}" srcOrd="0" destOrd="0" presId="urn:microsoft.com/office/officeart/2008/layout/HorizontalMultiLevelHierarchy"/>
    <dgm:cxn modelId="{C8EC1808-6AF9-CF45-8BAA-22F5599D34FB}" type="presOf" srcId="{6F200DE1-7DD9-EB4B-84C7-0FAFCD95D1F0}" destId="{68B0B78B-0816-A842-864C-A304B26F4ADC}" srcOrd="0" destOrd="0" presId="urn:microsoft.com/office/officeart/2008/layout/HorizontalMultiLevelHierarchy"/>
    <dgm:cxn modelId="{AAE92FD0-8B6E-3D42-86A2-322E8E298715}" type="presParOf" srcId="{84B28704-B429-984E-9701-7B7DC695C804}" destId="{D5814799-58A6-FF43-A28F-A0F4D05A453D}" srcOrd="0" destOrd="0" presId="urn:microsoft.com/office/officeart/2008/layout/HorizontalMultiLevelHierarchy"/>
    <dgm:cxn modelId="{E7EB10C0-6A0E-724E-9A6E-A74C8956FA82}" type="presParOf" srcId="{D5814799-58A6-FF43-A28F-A0F4D05A453D}" destId="{7BB10929-01DE-624E-B003-4B9676D64D33}" srcOrd="0" destOrd="0" presId="urn:microsoft.com/office/officeart/2008/layout/HorizontalMultiLevelHierarchy"/>
    <dgm:cxn modelId="{492BB940-B6DD-BF4F-9F89-250AD36A0E8E}" type="presParOf" srcId="{D5814799-58A6-FF43-A28F-A0F4D05A453D}" destId="{D082E8E9-7060-D648-A349-960B08316CC6}" srcOrd="1" destOrd="0" presId="urn:microsoft.com/office/officeart/2008/layout/HorizontalMultiLevelHierarchy"/>
    <dgm:cxn modelId="{902DB0BC-97E0-6B4D-B3C7-027C7071C2FB}" type="presParOf" srcId="{D082E8E9-7060-D648-A349-960B08316CC6}" destId="{8C915D29-A03D-FB4A-B9D1-A24E07A56547}" srcOrd="0" destOrd="0" presId="urn:microsoft.com/office/officeart/2008/layout/HorizontalMultiLevelHierarchy"/>
    <dgm:cxn modelId="{7D9D5227-E699-3B4D-922B-45A5DF16E526}" type="presParOf" srcId="{8C915D29-A03D-FB4A-B9D1-A24E07A56547}" destId="{98D81213-5662-4A47-94D0-60693EFEE7CF}" srcOrd="0" destOrd="0" presId="urn:microsoft.com/office/officeart/2008/layout/HorizontalMultiLevelHierarchy"/>
    <dgm:cxn modelId="{6CB02C87-3341-504A-951D-507C01E97AB4}" type="presParOf" srcId="{D082E8E9-7060-D648-A349-960B08316CC6}" destId="{91BE0353-70E6-D241-9DF6-61D7B3DDF5A7}" srcOrd="1" destOrd="0" presId="urn:microsoft.com/office/officeart/2008/layout/HorizontalMultiLevelHierarchy"/>
    <dgm:cxn modelId="{577A1680-631F-A34F-885F-29C140876C08}" type="presParOf" srcId="{91BE0353-70E6-D241-9DF6-61D7B3DDF5A7}" destId="{48B3C4DA-500F-204B-885D-9EAFD0A7225E}" srcOrd="0" destOrd="0" presId="urn:microsoft.com/office/officeart/2008/layout/HorizontalMultiLevelHierarchy"/>
    <dgm:cxn modelId="{04AACF2B-BBF6-0F47-BD4C-0D4E1F1E72DF}" type="presParOf" srcId="{91BE0353-70E6-D241-9DF6-61D7B3DDF5A7}" destId="{8F7BD48C-6DC3-3246-AD1A-C8C95733ADA8}" srcOrd="1" destOrd="0" presId="urn:microsoft.com/office/officeart/2008/layout/HorizontalMultiLevelHierarchy"/>
    <dgm:cxn modelId="{E84188CD-0AA4-4944-99C5-DFA91873849C}" type="presParOf" srcId="{D082E8E9-7060-D648-A349-960B08316CC6}" destId="{A379B146-BCA1-0A49-8139-4CA7A9017546}" srcOrd="2" destOrd="0" presId="urn:microsoft.com/office/officeart/2008/layout/HorizontalMultiLevelHierarchy"/>
    <dgm:cxn modelId="{44A37EA9-510B-FF40-9BCB-F8C7A71794CB}" type="presParOf" srcId="{A379B146-BCA1-0A49-8139-4CA7A9017546}" destId="{F89EECFD-C1E9-2D4F-95B1-E3B427F6521E}" srcOrd="0" destOrd="0" presId="urn:microsoft.com/office/officeart/2008/layout/HorizontalMultiLevelHierarchy"/>
    <dgm:cxn modelId="{019A9567-2503-3F4A-B800-3D7098DC6244}" type="presParOf" srcId="{D082E8E9-7060-D648-A349-960B08316CC6}" destId="{2B8D034C-317B-0948-B854-FF7B0F530CA6}" srcOrd="3" destOrd="0" presId="urn:microsoft.com/office/officeart/2008/layout/HorizontalMultiLevelHierarchy"/>
    <dgm:cxn modelId="{1310E7E1-5321-8245-A0FE-9B9610CE3522}" type="presParOf" srcId="{2B8D034C-317B-0948-B854-FF7B0F530CA6}" destId="{2733EFFB-7945-5F48-9D7E-B58122A31DD9}" srcOrd="0" destOrd="0" presId="urn:microsoft.com/office/officeart/2008/layout/HorizontalMultiLevelHierarchy"/>
    <dgm:cxn modelId="{BDBB4A56-B227-3C46-A797-E8A81FA6BF2D}" type="presParOf" srcId="{2B8D034C-317B-0948-B854-FF7B0F530CA6}" destId="{2705E48E-765A-314F-B39E-5393B8981317}" srcOrd="1" destOrd="0" presId="urn:microsoft.com/office/officeart/2008/layout/HorizontalMultiLevelHierarchy"/>
    <dgm:cxn modelId="{835986E8-9384-5547-AF8D-3AF8B180DD38}" type="presParOf" srcId="{D082E8E9-7060-D648-A349-960B08316CC6}" destId="{D7CE2EFB-F4A2-F245-BFA2-F108C7501D48}" srcOrd="4" destOrd="0" presId="urn:microsoft.com/office/officeart/2008/layout/HorizontalMultiLevelHierarchy"/>
    <dgm:cxn modelId="{9E6C2DE9-3A25-2443-8793-3C4D2CA7EA15}" type="presParOf" srcId="{D7CE2EFB-F4A2-F245-BFA2-F108C7501D48}" destId="{D1BFB400-7141-B24B-859A-DACDFCBA483A}" srcOrd="0" destOrd="0" presId="urn:microsoft.com/office/officeart/2008/layout/HorizontalMultiLevelHierarchy"/>
    <dgm:cxn modelId="{0E20B5ED-810E-994D-A9D0-19F43088008C}" type="presParOf" srcId="{D082E8E9-7060-D648-A349-960B08316CC6}" destId="{4CB60F76-852A-4643-8EE0-F87B3B5E17A5}" srcOrd="5" destOrd="0" presId="urn:microsoft.com/office/officeart/2008/layout/HorizontalMultiLevelHierarchy"/>
    <dgm:cxn modelId="{7C52A484-2F59-E84C-ACF9-807425DAC3CA}" type="presParOf" srcId="{4CB60F76-852A-4643-8EE0-F87B3B5E17A5}" destId="{68B0B78B-0816-A842-864C-A304B26F4ADC}" srcOrd="0" destOrd="0" presId="urn:microsoft.com/office/officeart/2008/layout/HorizontalMultiLevelHierarchy"/>
    <dgm:cxn modelId="{79367F25-0D4F-1F4C-8380-3BF5E2AC3B2D}" type="presParOf" srcId="{4CB60F76-852A-4643-8EE0-F87B3B5E17A5}" destId="{1598F2F0-B8C3-8A43-84D0-54120A934117}" srcOrd="1" destOrd="0" presId="urn:microsoft.com/office/officeart/2008/layout/HorizontalMultiLevelHierarchy"/>
    <dgm:cxn modelId="{F3DA5EE0-4F89-C14F-A7DA-69B9229B0973}" type="presParOf" srcId="{1598F2F0-B8C3-8A43-84D0-54120A934117}" destId="{98103C61-190F-DB44-9846-038221E0FB28}" srcOrd="0" destOrd="0" presId="urn:microsoft.com/office/officeart/2008/layout/HorizontalMultiLevelHierarchy"/>
    <dgm:cxn modelId="{5C9660EC-C7B4-784A-BFAB-71151C0385D3}" type="presParOf" srcId="{98103C61-190F-DB44-9846-038221E0FB28}" destId="{C386F59E-5610-2649-8785-578B44990C63}" srcOrd="0" destOrd="0" presId="urn:microsoft.com/office/officeart/2008/layout/HorizontalMultiLevelHierarchy"/>
    <dgm:cxn modelId="{412F56AB-D4B6-424B-892B-72E2597C7C40}" type="presParOf" srcId="{1598F2F0-B8C3-8A43-84D0-54120A934117}" destId="{1C48AC21-CF24-8449-8A03-59F0E08C8970}" srcOrd="1" destOrd="0" presId="urn:microsoft.com/office/officeart/2008/layout/HorizontalMultiLevelHierarchy"/>
    <dgm:cxn modelId="{B0715103-CA45-3F4F-8227-FCEEEEBC38E2}" type="presParOf" srcId="{1C48AC21-CF24-8449-8A03-59F0E08C8970}" destId="{56914C49-55CA-A948-BA09-4A23573801CA}" srcOrd="0" destOrd="0" presId="urn:microsoft.com/office/officeart/2008/layout/HorizontalMultiLevelHierarchy"/>
    <dgm:cxn modelId="{09776876-7664-6648-A330-BAFE2CFB5D75}" type="presParOf" srcId="{1C48AC21-CF24-8449-8A03-59F0E08C8970}" destId="{0AE0A533-859A-6346-B879-73CD0ED59165}" srcOrd="1" destOrd="0" presId="urn:microsoft.com/office/officeart/2008/layout/HorizontalMultiLevelHierarchy"/>
    <dgm:cxn modelId="{C1191FBD-104B-794F-81E6-E3708C505285}" type="presParOf" srcId="{1598F2F0-B8C3-8A43-84D0-54120A934117}" destId="{32456A9C-CC67-AE47-B2B1-1683AAE7B6F5}" srcOrd="2" destOrd="0" presId="urn:microsoft.com/office/officeart/2008/layout/HorizontalMultiLevelHierarchy"/>
    <dgm:cxn modelId="{163B4805-1ED0-5041-9581-393A33891D63}" type="presParOf" srcId="{32456A9C-CC67-AE47-B2B1-1683AAE7B6F5}" destId="{987D39F1-CFF5-AC42-B851-A1BC43738C9A}" srcOrd="0" destOrd="0" presId="urn:microsoft.com/office/officeart/2008/layout/HorizontalMultiLevelHierarchy"/>
    <dgm:cxn modelId="{8BE26665-4191-AA47-B26D-E0A2660B2344}" type="presParOf" srcId="{1598F2F0-B8C3-8A43-84D0-54120A934117}" destId="{3FEB06FF-1DFA-1E40-865B-306EDC18153B}" srcOrd="3" destOrd="0" presId="urn:microsoft.com/office/officeart/2008/layout/HorizontalMultiLevelHierarchy"/>
    <dgm:cxn modelId="{C8277717-BF86-F04A-88FD-0DD542FDB49C}" type="presParOf" srcId="{3FEB06FF-1DFA-1E40-865B-306EDC18153B}" destId="{12841BE0-2F93-C646-B5C7-1413E7DC3FC9}" srcOrd="0" destOrd="0" presId="urn:microsoft.com/office/officeart/2008/layout/HorizontalMultiLevelHierarchy"/>
    <dgm:cxn modelId="{58F23EDD-B440-C944-95BF-DEB349710D6B}" type="presParOf" srcId="{3FEB06FF-1DFA-1E40-865B-306EDC18153B}" destId="{7567E4DC-8553-D044-8AA6-C3E9A7DCA54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0FF23-650A-4C40-B351-A4B6EEC0C4E0}" type="doc">
      <dgm:prSet loTypeId="urn:microsoft.com/office/officeart/2008/layout/HorizontalMultiLevelHierarchy" loCatId="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0527FC4-9265-3540-836F-D0A3A5E16D70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/>
          <a:r>
            <a:rPr lang="fr-FR" sz="2800" b="1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ANIMATION</a:t>
          </a:r>
          <a:endParaRPr lang="fr-FR" sz="28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29941A04-8D48-E143-8394-35C0A47719D8}" type="parTrans" cxnId="{BA2196BC-EBC9-6040-A13A-07B42CA26D35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DBC77DD7-6EEF-944F-8F28-10B0A8C2DAB7}" type="sibTrans" cxnId="{BA2196BC-EBC9-6040-A13A-07B42CA26D35}">
      <dgm:prSet/>
      <dgm:spPr/>
      <dgm:t>
        <a:bodyPr/>
        <a:lstStyle/>
        <a:p>
          <a:endParaRPr lang="fr-FR"/>
        </a:p>
      </dgm:t>
    </dgm:pt>
    <dgm:pt modelId="{C2A8D63C-F06D-0044-8FEB-BC4F921EAF6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ATTRIBUTION DES BOURSES SOLEIL</a:t>
          </a:r>
          <a:endParaRPr lang="fr-FR" sz="28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EFE2DBA-D509-EC41-8515-9AE488416B81}" type="parTrans" cxnId="{F1A4E68E-001A-6B46-BF62-C4B9801B04C1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091E97D4-771C-9A4D-B6AD-B22B22039E64}" type="sibTrans" cxnId="{F1A4E68E-001A-6B46-BF62-C4B9801B04C1}">
      <dgm:prSet/>
      <dgm:spPr/>
      <dgm:t>
        <a:bodyPr/>
        <a:lstStyle/>
        <a:p>
          <a:endParaRPr lang="fr-FR"/>
        </a:p>
      </dgm:t>
    </dgm:pt>
    <dgm:pt modelId="{6F200DE1-7DD9-EB4B-84C7-0FAFCD95D1F0}">
      <dgm:prSet phldrT="[Texte]" custT="1"/>
      <dgm:spPr/>
      <dgm:t>
        <a:bodyPr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2800" b="1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DISTRIBUTION  DES OUTILS</a:t>
          </a:r>
          <a:endParaRPr lang="fr-FR" sz="28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A6C3A06C-90C5-EE4D-A17D-08FB4F80F8BC}" type="parTrans" cxnId="{032971DB-6F5A-CA4A-9DCB-8DCDBFBB9F8F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AF563151-2CBE-184A-9D21-2FA89FB5C6F2}" type="sibTrans" cxnId="{032971DB-6F5A-CA4A-9DCB-8DCDBFBB9F8F}">
      <dgm:prSet/>
      <dgm:spPr/>
      <dgm:t>
        <a:bodyPr/>
        <a:lstStyle/>
        <a:p>
          <a:endParaRPr lang="fr-FR"/>
        </a:p>
      </dgm:t>
    </dgm:pt>
    <dgm:pt modelId="{0C64FEE3-42B1-E64F-850C-4A109BBCE273}">
      <dgm:prSet phldrT="[Texte]" custT="1"/>
      <dgm:spPr/>
      <dgm:t>
        <a:bodyPr/>
        <a:lstStyle/>
        <a:p>
          <a:r>
            <a:rPr lang="fr-FR" sz="1800" b="1" dirty="0" smtClean="0">
              <a:solidFill>
                <a:srgbClr val="4F4F4F"/>
              </a:solidFill>
              <a:latin typeface="Arial Narrow"/>
              <a:cs typeface="Arial Narrow"/>
            </a:rPr>
            <a:t>Secours Catholique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C13507A5-1C73-9149-AB5F-8BF81260A3D5}" type="parTrans" cxnId="{7687B27B-1FA7-6748-9E7F-8050947B8060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614300C9-A037-8746-B20B-6C5C7C9C50E0}" type="sibTrans" cxnId="{7687B27B-1FA7-6748-9E7F-8050947B8060}">
      <dgm:prSet/>
      <dgm:spPr/>
      <dgm:t>
        <a:bodyPr/>
        <a:lstStyle/>
        <a:p>
          <a:endParaRPr lang="fr-FR"/>
        </a:p>
      </dgm:t>
    </dgm:pt>
    <dgm:pt modelId="{10A38C37-2B24-534E-80A8-05E10A4367CD}">
      <dgm:prSet phldrT="[Texte]" custT="1"/>
      <dgm:spPr/>
      <dgm:t>
        <a:bodyPr/>
        <a:lstStyle/>
        <a:p>
          <a:r>
            <a:rPr lang="fr-FR" sz="1800" b="1" smtClean="0">
              <a:solidFill>
                <a:srgbClr val="4F4F4F"/>
              </a:solidFill>
              <a:latin typeface="Arial Narrow"/>
              <a:cs typeface="Arial Narrow"/>
            </a:rPr>
            <a:t>CCFD-Terre solidaire</a:t>
          </a:r>
          <a:endParaRPr lang="fr-FR" sz="1800" b="1" dirty="0">
            <a:solidFill>
              <a:srgbClr val="4F4F4F"/>
            </a:solidFill>
            <a:latin typeface="Arial Narrow"/>
            <a:cs typeface="Arial Narrow"/>
          </a:endParaRPr>
        </a:p>
      </dgm:t>
    </dgm:pt>
    <dgm:pt modelId="{7C3BB4F2-832B-7E40-982B-F866FC718AAE}" type="parTrans" cxnId="{5955D69F-D9BF-2A42-A55B-369C5FF406BC}">
      <dgm:prSet/>
      <dgm:spPr>
        <a:ln w="38100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77B3D5A4-6110-304F-B2D8-29C9E85A146A}" type="sibTrans" cxnId="{5955D69F-D9BF-2A42-A55B-369C5FF406BC}">
      <dgm:prSet/>
      <dgm:spPr/>
      <dgm:t>
        <a:bodyPr/>
        <a:lstStyle/>
        <a:p>
          <a:endParaRPr lang="fr-FR"/>
        </a:p>
      </dgm:t>
    </dgm:pt>
    <dgm:pt modelId="{96EB787E-100B-ED4D-9944-F1F1E1C5E9F4}">
      <dgm:prSet phldrT="[Texte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fr-FR" sz="3200" b="1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DIOCÉSAINE DES KMS</a:t>
          </a:r>
          <a:endParaRPr lang="fr-FR" sz="3200" b="1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gm:t>
    </dgm:pt>
    <dgm:pt modelId="{549553B0-7534-C541-B714-D44905148F9C}" type="parTrans" cxnId="{ACE2F5A2-EAA3-1941-87DF-C582F091B333}">
      <dgm:prSet/>
      <dgm:spPr/>
      <dgm:t>
        <a:bodyPr/>
        <a:lstStyle/>
        <a:p>
          <a:endParaRPr lang="fr-FR"/>
        </a:p>
      </dgm:t>
    </dgm:pt>
    <dgm:pt modelId="{08E46AC4-2091-0F4C-B017-2E6A2321BEF0}" type="sibTrans" cxnId="{ACE2F5A2-EAA3-1941-87DF-C582F091B333}">
      <dgm:prSet/>
      <dgm:spPr/>
      <dgm:t>
        <a:bodyPr/>
        <a:lstStyle/>
        <a:p>
          <a:endParaRPr lang="fr-FR"/>
        </a:p>
      </dgm:t>
    </dgm:pt>
    <dgm:pt modelId="{84B28704-B429-984E-9701-7B7DC695C804}" type="pres">
      <dgm:prSet presAssocID="{86F0FF23-650A-4C40-B351-A4B6EEC0C4E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5814799-58A6-FF43-A28F-A0F4D05A453D}" type="pres">
      <dgm:prSet presAssocID="{96EB787E-100B-ED4D-9944-F1F1E1C5E9F4}" presName="root1" presStyleCnt="0"/>
      <dgm:spPr/>
    </dgm:pt>
    <dgm:pt modelId="{7BB10929-01DE-624E-B003-4B9676D64D33}" type="pres">
      <dgm:prSet presAssocID="{96EB787E-100B-ED4D-9944-F1F1E1C5E9F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082E8E9-7060-D648-A349-960B08316CC6}" type="pres">
      <dgm:prSet presAssocID="{96EB787E-100B-ED4D-9944-F1F1E1C5E9F4}" presName="level2hierChild" presStyleCnt="0"/>
      <dgm:spPr/>
    </dgm:pt>
    <dgm:pt modelId="{8C915D29-A03D-FB4A-B9D1-A24E07A56547}" type="pres">
      <dgm:prSet presAssocID="{29941A04-8D48-E143-8394-35C0A47719D8}" presName="conn2-1" presStyleLbl="parChTrans1D2" presStyleIdx="0" presStyleCnt="3"/>
      <dgm:spPr/>
      <dgm:t>
        <a:bodyPr/>
        <a:lstStyle/>
        <a:p>
          <a:endParaRPr lang="fr-FR"/>
        </a:p>
      </dgm:t>
    </dgm:pt>
    <dgm:pt modelId="{98D81213-5662-4A47-94D0-60693EFEE7CF}" type="pres">
      <dgm:prSet presAssocID="{29941A04-8D48-E143-8394-35C0A47719D8}" presName="connTx" presStyleLbl="parChTrans1D2" presStyleIdx="0" presStyleCnt="3"/>
      <dgm:spPr/>
      <dgm:t>
        <a:bodyPr/>
        <a:lstStyle/>
        <a:p>
          <a:endParaRPr lang="fr-FR"/>
        </a:p>
      </dgm:t>
    </dgm:pt>
    <dgm:pt modelId="{91BE0353-70E6-D241-9DF6-61D7B3DDF5A7}" type="pres">
      <dgm:prSet presAssocID="{D0527FC4-9265-3540-836F-D0A3A5E16D70}" presName="root2" presStyleCnt="0"/>
      <dgm:spPr/>
    </dgm:pt>
    <dgm:pt modelId="{48B3C4DA-500F-204B-885D-9EAFD0A7225E}" type="pres">
      <dgm:prSet presAssocID="{D0527FC4-9265-3540-836F-D0A3A5E16D70}" presName="LevelTwoTextNode" presStyleLbl="node2" presStyleIdx="0" presStyleCnt="3" custScaleX="153291" custScaleY="79011" custLinFactNeighborX="0" custLinFactNeighborY="-3660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F7BD48C-6DC3-3246-AD1A-C8C95733ADA8}" type="pres">
      <dgm:prSet presAssocID="{D0527FC4-9265-3540-836F-D0A3A5E16D70}" presName="level3hierChild" presStyleCnt="0"/>
      <dgm:spPr/>
    </dgm:pt>
    <dgm:pt modelId="{D7CE2EFB-F4A2-F245-BFA2-F108C7501D48}" type="pres">
      <dgm:prSet presAssocID="{A6C3A06C-90C5-EE4D-A17D-08FB4F80F8BC}" presName="conn2-1" presStyleLbl="parChTrans1D2" presStyleIdx="1" presStyleCnt="3"/>
      <dgm:spPr/>
      <dgm:t>
        <a:bodyPr/>
        <a:lstStyle/>
        <a:p>
          <a:endParaRPr lang="fr-FR"/>
        </a:p>
      </dgm:t>
    </dgm:pt>
    <dgm:pt modelId="{D1BFB400-7141-B24B-859A-DACDFCBA483A}" type="pres">
      <dgm:prSet presAssocID="{A6C3A06C-90C5-EE4D-A17D-08FB4F80F8BC}" presName="connTx" presStyleLbl="parChTrans1D2" presStyleIdx="1" presStyleCnt="3"/>
      <dgm:spPr/>
      <dgm:t>
        <a:bodyPr/>
        <a:lstStyle/>
        <a:p>
          <a:endParaRPr lang="fr-FR"/>
        </a:p>
      </dgm:t>
    </dgm:pt>
    <dgm:pt modelId="{4CB60F76-852A-4643-8EE0-F87B3B5E17A5}" type="pres">
      <dgm:prSet presAssocID="{6F200DE1-7DD9-EB4B-84C7-0FAFCD95D1F0}" presName="root2" presStyleCnt="0"/>
      <dgm:spPr/>
    </dgm:pt>
    <dgm:pt modelId="{68B0B78B-0816-A842-864C-A304B26F4ADC}" type="pres">
      <dgm:prSet presAssocID="{6F200DE1-7DD9-EB4B-84C7-0FAFCD95D1F0}" presName="LevelTwoTextNode" presStyleLbl="node2" presStyleIdx="1" presStyleCnt="3" custScaleY="86364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598F2F0-B8C3-8A43-84D0-54120A934117}" type="pres">
      <dgm:prSet presAssocID="{6F200DE1-7DD9-EB4B-84C7-0FAFCD95D1F0}" presName="level3hierChild" presStyleCnt="0"/>
      <dgm:spPr/>
    </dgm:pt>
    <dgm:pt modelId="{98103C61-190F-DB44-9846-038221E0FB28}" type="pres">
      <dgm:prSet presAssocID="{C13507A5-1C73-9149-AB5F-8BF81260A3D5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C386F59E-5610-2649-8785-578B44990C63}" type="pres">
      <dgm:prSet presAssocID="{C13507A5-1C73-9149-AB5F-8BF81260A3D5}" presName="connTx" presStyleLbl="parChTrans1D3" presStyleIdx="0" presStyleCnt="2"/>
      <dgm:spPr/>
      <dgm:t>
        <a:bodyPr/>
        <a:lstStyle/>
        <a:p>
          <a:endParaRPr lang="fr-FR"/>
        </a:p>
      </dgm:t>
    </dgm:pt>
    <dgm:pt modelId="{1C48AC21-CF24-8449-8A03-59F0E08C8970}" type="pres">
      <dgm:prSet presAssocID="{0C64FEE3-42B1-E64F-850C-4A109BBCE273}" presName="root2" presStyleCnt="0"/>
      <dgm:spPr/>
    </dgm:pt>
    <dgm:pt modelId="{56914C49-55CA-A948-BA09-4A23573801CA}" type="pres">
      <dgm:prSet presAssocID="{0C64FEE3-42B1-E64F-850C-4A109BBCE273}" presName="LevelTwoTextNode" presStyleLbl="node3" presStyleIdx="0" presStyleCnt="2" custScaleX="74639" custScaleY="74597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AE0A533-859A-6346-B879-73CD0ED59165}" type="pres">
      <dgm:prSet presAssocID="{0C64FEE3-42B1-E64F-850C-4A109BBCE273}" presName="level3hierChild" presStyleCnt="0"/>
      <dgm:spPr/>
    </dgm:pt>
    <dgm:pt modelId="{32456A9C-CC67-AE47-B2B1-1683AAE7B6F5}" type="pres">
      <dgm:prSet presAssocID="{7C3BB4F2-832B-7E40-982B-F866FC718AAE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987D39F1-CFF5-AC42-B851-A1BC43738C9A}" type="pres">
      <dgm:prSet presAssocID="{7C3BB4F2-832B-7E40-982B-F866FC718AAE}" presName="connTx" presStyleLbl="parChTrans1D3" presStyleIdx="1" presStyleCnt="2"/>
      <dgm:spPr/>
      <dgm:t>
        <a:bodyPr/>
        <a:lstStyle/>
        <a:p>
          <a:endParaRPr lang="fr-FR"/>
        </a:p>
      </dgm:t>
    </dgm:pt>
    <dgm:pt modelId="{3FEB06FF-1DFA-1E40-865B-306EDC18153B}" type="pres">
      <dgm:prSet presAssocID="{10A38C37-2B24-534E-80A8-05E10A4367CD}" presName="root2" presStyleCnt="0"/>
      <dgm:spPr/>
    </dgm:pt>
    <dgm:pt modelId="{12841BE0-2F93-C646-B5C7-1413E7DC3FC9}" type="pres">
      <dgm:prSet presAssocID="{10A38C37-2B24-534E-80A8-05E10A4367CD}" presName="LevelTwoTextNode" presStyleLbl="node3" presStyleIdx="1" presStyleCnt="2" custScaleX="74639" custScaleY="74597" custLinFactNeighborY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567E4DC-8553-D044-8AA6-C3E9A7DCA54F}" type="pres">
      <dgm:prSet presAssocID="{10A38C37-2B24-534E-80A8-05E10A4367CD}" presName="level3hierChild" presStyleCnt="0"/>
      <dgm:spPr/>
    </dgm:pt>
    <dgm:pt modelId="{A379B146-BCA1-0A49-8139-4CA7A9017546}" type="pres">
      <dgm:prSet presAssocID="{5EFE2DBA-D509-EC41-8515-9AE488416B81}" presName="conn2-1" presStyleLbl="parChTrans1D2" presStyleIdx="2" presStyleCnt="3"/>
      <dgm:spPr/>
      <dgm:t>
        <a:bodyPr/>
        <a:lstStyle/>
        <a:p>
          <a:endParaRPr lang="fr-FR"/>
        </a:p>
      </dgm:t>
    </dgm:pt>
    <dgm:pt modelId="{F89EECFD-C1E9-2D4F-95B1-E3B427F6521E}" type="pres">
      <dgm:prSet presAssocID="{5EFE2DBA-D509-EC41-8515-9AE488416B81}" presName="connTx" presStyleLbl="parChTrans1D2" presStyleIdx="2" presStyleCnt="3"/>
      <dgm:spPr/>
      <dgm:t>
        <a:bodyPr/>
        <a:lstStyle/>
        <a:p>
          <a:endParaRPr lang="fr-FR"/>
        </a:p>
      </dgm:t>
    </dgm:pt>
    <dgm:pt modelId="{2B8D034C-317B-0948-B854-FF7B0F530CA6}" type="pres">
      <dgm:prSet presAssocID="{C2A8D63C-F06D-0044-8FEB-BC4F921EAF64}" presName="root2" presStyleCnt="0"/>
      <dgm:spPr/>
    </dgm:pt>
    <dgm:pt modelId="{2733EFFB-7945-5F48-9D7E-B58122A31DD9}" type="pres">
      <dgm:prSet presAssocID="{C2A8D63C-F06D-0044-8FEB-BC4F921EAF64}" presName="LevelTwoTextNode" presStyleLbl="node2" presStyleIdx="2" presStyleCnt="3" custScaleX="153291" custScaleY="79011" custLinFactNeighborY="2598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705E48E-765A-314F-B39E-5393B8981317}" type="pres">
      <dgm:prSet presAssocID="{C2A8D63C-F06D-0044-8FEB-BC4F921EAF64}" presName="level3hierChild" presStyleCnt="0"/>
      <dgm:spPr/>
    </dgm:pt>
  </dgm:ptLst>
  <dgm:cxnLst>
    <dgm:cxn modelId="{7A2EE4A9-48B0-FF49-9AD3-6497BCE75B7E}" type="presOf" srcId="{29941A04-8D48-E143-8394-35C0A47719D8}" destId="{98D81213-5662-4A47-94D0-60693EFEE7CF}" srcOrd="1" destOrd="0" presId="urn:microsoft.com/office/officeart/2008/layout/HorizontalMultiLevelHierarchy"/>
    <dgm:cxn modelId="{DE67FEB5-9F83-1649-8BCD-DF8F40136010}" type="presOf" srcId="{6F200DE1-7DD9-EB4B-84C7-0FAFCD95D1F0}" destId="{68B0B78B-0816-A842-864C-A304B26F4ADC}" srcOrd="0" destOrd="0" presId="urn:microsoft.com/office/officeart/2008/layout/HorizontalMultiLevelHierarchy"/>
    <dgm:cxn modelId="{F1A4E68E-001A-6B46-BF62-C4B9801B04C1}" srcId="{96EB787E-100B-ED4D-9944-F1F1E1C5E9F4}" destId="{C2A8D63C-F06D-0044-8FEB-BC4F921EAF64}" srcOrd="2" destOrd="0" parTransId="{5EFE2DBA-D509-EC41-8515-9AE488416B81}" sibTransId="{091E97D4-771C-9A4D-B6AD-B22B22039E64}"/>
    <dgm:cxn modelId="{F6B8F80E-90EE-7E4D-816A-5ACE3AE07EB6}" type="presOf" srcId="{96EB787E-100B-ED4D-9944-F1F1E1C5E9F4}" destId="{7BB10929-01DE-624E-B003-4B9676D64D33}" srcOrd="0" destOrd="0" presId="urn:microsoft.com/office/officeart/2008/layout/HorizontalMultiLevelHierarchy"/>
    <dgm:cxn modelId="{5955D69F-D9BF-2A42-A55B-369C5FF406BC}" srcId="{6F200DE1-7DD9-EB4B-84C7-0FAFCD95D1F0}" destId="{10A38C37-2B24-534E-80A8-05E10A4367CD}" srcOrd="1" destOrd="0" parTransId="{7C3BB4F2-832B-7E40-982B-F866FC718AAE}" sibTransId="{77B3D5A4-6110-304F-B2D8-29C9E85A146A}"/>
    <dgm:cxn modelId="{EE6DE44E-E066-D74A-8A3B-B546C02577E0}" type="presOf" srcId="{10A38C37-2B24-534E-80A8-05E10A4367CD}" destId="{12841BE0-2F93-C646-B5C7-1413E7DC3FC9}" srcOrd="0" destOrd="0" presId="urn:microsoft.com/office/officeart/2008/layout/HorizontalMultiLevelHierarchy"/>
    <dgm:cxn modelId="{3C6826CA-A35C-0A49-9290-797C8AF437CE}" type="presOf" srcId="{0C64FEE3-42B1-E64F-850C-4A109BBCE273}" destId="{56914C49-55CA-A948-BA09-4A23573801CA}" srcOrd="0" destOrd="0" presId="urn:microsoft.com/office/officeart/2008/layout/HorizontalMultiLevelHierarchy"/>
    <dgm:cxn modelId="{3DF08655-B133-3742-8A55-3F3B957DF755}" type="presOf" srcId="{29941A04-8D48-E143-8394-35C0A47719D8}" destId="{8C915D29-A03D-FB4A-B9D1-A24E07A56547}" srcOrd="0" destOrd="0" presId="urn:microsoft.com/office/officeart/2008/layout/HorizontalMultiLevelHierarchy"/>
    <dgm:cxn modelId="{7687B27B-1FA7-6748-9E7F-8050947B8060}" srcId="{6F200DE1-7DD9-EB4B-84C7-0FAFCD95D1F0}" destId="{0C64FEE3-42B1-E64F-850C-4A109BBCE273}" srcOrd="0" destOrd="0" parTransId="{C13507A5-1C73-9149-AB5F-8BF81260A3D5}" sibTransId="{614300C9-A037-8746-B20B-6C5C7C9C50E0}"/>
    <dgm:cxn modelId="{34D1BCF7-E499-A34D-BB96-94244F295285}" type="presOf" srcId="{7C3BB4F2-832B-7E40-982B-F866FC718AAE}" destId="{32456A9C-CC67-AE47-B2B1-1683AAE7B6F5}" srcOrd="0" destOrd="0" presId="urn:microsoft.com/office/officeart/2008/layout/HorizontalMultiLevelHierarchy"/>
    <dgm:cxn modelId="{0549EAC6-4B2F-584E-A3CA-993A7FC94E88}" type="presOf" srcId="{C2A8D63C-F06D-0044-8FEB-BC4F921EAF64}" destId="{2733EFFB-7945-5F48-9D7E-B58122A31DD9}" srcOrd="0" destOrd="0" presId="urn:microsoft.com/office/officeart/2008/layout/HorizontalMultiLevelHierarchy"/>
    <dgm:cxn modelId="{032971DB-6F5A-CA4A-9DCB-8DCDBFBB9F8F}" srcId="{96EB787E-100B-ED4D-9944-F1F1E1C5E9F4}" destId="{6F200DE1-7DD9-EB4B-84C7-0FAFCD95D1F0}" srcOrd="1" destOrd="0" parTransId="{A6C3A06C-90C5-EE4D-A17D-08FB4F80F8BC}" sibTransId="{AF563151-2CBE-184A-9D21-2FA89FB5C6F2}"/>
    <dgm:cxn modelId="{804A61A2-A393-8442-8D20-CBE85A940B23}" type="presOf" srcId="{C13507A5-1C73-9149-AB5F-8BF81260A3D5}" destId="{C386F59E-5610-2649-8785-578B44990C63}" srcOrd="1" destOrd="0" presId="urn:microsoft.com/office/officeart/2008/layout/HorizontalMultiLevelHierarchy"/>
    <dgm:cxn modelId="{ACE2F5A2-EAA3-1941-87DF-C582F091B333}" srcId="{86F0FF23-650A-4C40-B351-A4B6EEC0C4E0}" destId="{96EB787E-100B-ED4D-9944-F1F1E1C5E9F4}" srcOrd="0" destOrd="0" parTransId="{549553B0-7534-C541-B714-D44905148F9C}" sibTransId="{08E46AC4-2091-0F4C-B017-2E6A2321BEF0}"/>
    <dgm:cxn modelId="{FACCAEB3-1B23-484A-854D-054AD4F64D8B}" type="presOf" srcId="{86F0FF23-650A-4C40-B351-A4B6EEC0C4E0}" destId="{84B28704-B429-984E-9701-7B7DC695C804}" srcOrd="0" destOrd="0" presId="urn:microsoft.com/office/officeart/2008/layout/HorizontalMultiLevelHierarchy"/>
    <dgm:cxn modelId="{63354E66-98D2-8344-A8A3-FABC300DC380}" type="presOf" srcId="{5EFE2DBA-D509-EC41-8515-9AE488416B81}" destId="{F89EECFD-C1E9-2D4F-95B1-E3B427F6521E}" srcOrd="1" destOrd="0" presId="urn:microsoft.com/office/officeart/2008/layout/HorizontalMultiLevelHierarchy"/>
    <dgm:cxn modelId="{F5E0B21C-1149-0A4B-9A78-A69212579359}" type="presOf" srcId="{A6C3A06C-90C5-EE4D-A17D-08FB4F80F8BC}" destId="{D1BFB400-7141-B24B-859A-DACDFCBA483A}" srcOrd="1" destOrd="0" presId="urn:microsoft.com/office/officeart/2008/layout/HorizontalMultiLevelHierarchy"/>
    <dgm:cxn modelId="{BA2196BC-EBC9-6040-A13A-07B42CA26D35}" srcId="{96EB787E-100B-ED4D-9944-F1F1E1C5E9F4}" destId="{D0527FC4-9265-3540-836F-D0A3A5E16D70}" srcOrd="0" destOrd="0" parTransId="{29941A04-8D48-E143-8394-35C0A47719D8}" sibTransId="{DBC77DD7-6EEF-944F-8F28-10B0A8C2DAB7}"/>
    <dgm:cxn modelId="{C5E498E8-0F21-854A-8636-5A56877EB37F}" type="presOf" srcId="{C13507A5-1C73-9149-AB5F-8BF81260A3D5}" destId="{98103C61-190F-DB44-9846-038221E0FB28}" srcOrd="0" destOrd="0" presId="urn:microsoft.com/office/officeart/2008/layout/HorizontalMultiLevelHierarchy"/>
    <dgm:cxn modelId="{E5540A10-AE5F-4543-BCB9-BBDA9CC704E7}" type="presOf" srcId="{A6C3A06C-90C5-EE4D-A17D-08FB4F80F8BC}" destId="{D7CE2EFB-F4A2-F245-BFA2-F108C7501D48}" srcOrd="0" destOrd="0" presId="urn:microsoft.com/office/officeart/2008/layout/HorizontalMultiLevelHierarchy"/>
    <dgm:cxn modelId="{15E81A56-0994-A744-8F66-49F084ECB9E1}" type="presOf" srcId="{5EFE2DBA-D509-EC41-8515-9AE488416B81}" destId="{A379B146-BCA1-0A49-8139-4CA7A9017546}" srcOrd="0" destOrd="0" presId="urn:microsoft.com/office/officeart/2008/layout/HorizontalMultiLevelHierarchy"/>
    <dgm:cxn modelId="{3BE0FE1F-48E5-4444-8571-A6E366273273}" type="presOf" srcId="{D0527FC4-9265-3540-836F-D0A3A5E16D70}" destId="{48B3C4DA-500F-204B-885D-9EAFD0A7225E}" srcOrd="0" destOrd="0" presId="urn:microsoft.com/office/officeart/2008/layout/HorizontalMultiLevelHierarchy"/>
    <dgm:cxn modelId="{F39D8F9C-513E-3041-8AA2-0CC957E5D96B}" type="presOf" srcId="{7C3BB4F2-832B-7E40-982B-F866FC718AAE}" destId="{987D39F1-CFF5-AC42-B851-A1BC43738C9A}" srcOrd="1" destOrd="0" presId="urn:microsoft.com/office/officeart/2008/layout/HorizontalMultiLevelHierarchy"/>
    <dgm:cxn modelId="{2CEA4767-3EF1-024B-82C2-36A929C24E46}" type="presParOf" srcId="{84B28704-B429-984E-9701-7B7DC695C804}" destId="{D5814799-58A6-FF43-A28F-A0F4D05A453D}" srcOrd="0" destOrd="0" presId="urn:microsoft.com/office/officeart/2008/layout/HorizontalMultiLevelHierarchy"/>
    <dgm:cxn modelId="{B3FB952F-684F-614B-9FBC-DCFA3AC1520D}" type="presParOf" srcId="{D5814799-58A6-FF43-A28F-A0F4D05A453D}" destId="{7BB10929-01DE-624E-B003-4B9676D64D33}" srcOrd="0" destOrd="0" presId="urn:microsoft.com/office/officeart/2008/layout/HorizontalMultiLevelHierarchy"/>
    <dgm:cxn modelId="{43D222DF-F8B3-6244-817F-39A5FFF5512F}" type="presParOf" srcId="{D5814799-58A6-FF43-A28F-A0F4D05A453D}" destId="{D082E8E9-7060-D648-A349-960B08316CC6}" srcOrd="1" destOrd="0" presId="urn:microsoft.com/office/officeart/2008/layout/HorizontalMultiLevelHierarchy"/>
    <dgm:cxn modelId="{858E061F-87ED-914C-8886-1E35F1BCC83F}" type="presParOf" srcId="{D082E8E9-7060-D648-A349-960B08316CC6}" destId="{8C915D29-A03D-FB4A-B9D1-A24E07A56547}" srcOrd="0" destOrd="0" presId="urn:microsoft.com/office/officeart/2008/layout/HorizontalMultiLevelHierarchy"/>
    <dgm:cxn modelId="{C954C0DF-EBC6-6E48-9F5E-0A5843722380}" type="presParOf" srcId="{8C915D29-A03D-FB4A-B9D1-A24E07A56547}" destId="{98D81213-5662-4A47-94D0-60693EFEE7CF}" srcOrd="0" destOrd="0" presId="urn:microsoft.com/office/officeart/2008/layout/HorizontalMultiLevelHierarchy"/>
    <dgm:cxn modelId="{378F2559-D960-8844-A669-3169ECC6A7C4}" type="presParOf" srcId="{D082E8E9-7060-D648-A349-960B08316CC6}" destId="{91BE0353-70E6-D241-9DF6-61D7B3DDF5A7}" srcOrd="1" destOrd="0" presId="urn:microsoft.com/office/officeart/2008/layout/HorizontalMultiLevelHierarchy"/>
    <dgm:cxn modelId="{42031850-724A-E748-9B4F-5ABFD0FB0966}" type="presParOf" srcId="{91BE0353-70E6-D241-9DF6-61D7B3DDF5A7}" destId="{48B3C4DA-500F-204B-885D-9EAFD0A7225E}" srcOrd="0" destOrd="0" presId="urn:microsoft.com/office/officeart/2008/layout/HorizontalMultiLevelHierarchy"/>
    <dgm:cxn modelId="{D4217541-73EA-4A48-86ED-AE5B012E3B4F}" type="presParOf" srcId="{91BE0353-70E6-D241-9DF6-61D7B3DDF5A7}" destId="{8F7BD48C-6DC3-3246-AD1A-C8C95733ADA8}" srcOrd="1" destOrd="0" presId="urn:microsoft.com/office/officeart/2008/layout/HorizontalMultiLevelHierarchy"/>
    <dgm:cxn modelId="{9A150C7A-BFEA-B649-9165-4CD132A5E792}" type="presParOf" srcId="{D082E8E9-7060-D648-A349-960B08316CC6}" destId="{D7CE2EFB-F4A2-F245-BFA2-F108C7501D48}" srcOrd="2" destOrd="0" presId="urn:microsoft.com/office/officeart/2008/layout/HorizontalMultiLevelHierarchy"/>
    <dgm:cxn modelId="{B8B03D1A-B380-BF49-8406-1853E3370BC5}" type="presParOf" srcId="{D7CE2EFB-F4A2-F245-BFA2-F108C7501D48}" destId="{D1BFB400-7141-B24B-859A-DACDFCBA483A}" srcOrd="0" destOrd="0" presId="urn:microsoft.com/office/officeart/2008/layout/HorizontalMultiLevelHierarchy"/>
    <dgm:cxn modelId="{45D82BD6-99FC-3A46-B838-16E2297539A0}" type="presParOf" srcId="{D082E8E9-7060-D648-A349-960B08316CC6}" destId="{4CB60F76-852A-4643-8EE0-F87B3B5E17A5}" srcOrd="3" destOrd="0" presId="urn:microsoft.com/office/officeart/2008/layout/HorizontalMultiLevelHierarchy"/>
    <dgm:cxn modelId="{90F57BC4-BB91-F74D-93C9-0DD782054065}" type="presParOf" srcId="{4CB60F76-852A-4643-8EE0-F87B3B5E17A5}" destId="{68B0B78B-0816-A842-864C-A304B26F4ADC}" srcOrd="0" destOrd="0" presId="urn:microsoft.com/office/officeart/2008/layout/HorizontalMultiLevelHierarchy"/>
    <dgm:cxn modelId="{7791D584-5576-6D43-955C-E88BEA0D96FF}" type="presParOf" srcId="{4CB60F76-852A-4643-8EE0-F87B3B5E17A5}" destId="{1598F2F0-B8C3-8A43-84D0-54120A934117}" srcOrd="1" destOrd="0" presId="urn:microsoft.com/office/officeart/2008/layout/HorizontalMultiLevelHierarchy"/>
    <dgm:cxn modelId="{2EDEE3D0-B8EB-4845-8FBF-9070E41C80AC}" type="presParOf" srcId="{1598F2F0-B8C3-8A43-84D0-54120A934117}" destId="{98103C61-190F-DB44-9846-038221E0FB28}" srcOrd="0" destOrd="0" presId="urn:microsoft.com/office/officeart/2008/layout/HorizontalMultiLevelHierarchy"/>
    <dgm:cxn modelId="{A5E8482D-1025-B24E-B302-C63CE51E3CFF}" type="presParOf" srcId="{98103C61-190F-DB44-9846-038221E0FB28}" destId="{C386F59E-5610-2649-8785-578B44990C63}" srcOrd="0" destOrd="0" presId="urn:microsoft.com/office/officeart/2008/layout/HorizontalMultiLevelHierarchy"/>
    <dgm:cxn modelId="{7403C104-EFCA-E449-88F2-6FE40109BF24}" type="presParOf" srcId="{1598F2F0-B8C3-8A43-84D0-54120A934117}" destId="{1C48AC21-CF24-8449-8A03-59F0E08C8970}" srcOrd="1" destOrd="0" presId="urn:microsoft.com/office/officeart/2008/layout/HorizontalMultiLevelHierarchy"/>
    <dgm:cxn modelId="{7211EACD-9743-2B4C-9C4C-19132A466C49}" type="presParOf" srcId="{1C48AC21-CF24-8449-8A03-59F0E08C8970}" destId="{56914C49-55CA-A948-BA09-4A23573801CA}" srcOrd="0" destOrd="0" presId="urn:microsoft.com/office/officeart/2008/layout/HorizontalMultiLevelHierarchy"/>
    <dgm:cxn modelId="{63E90E63-E8FA-0D48-9760-BD6E1BA01629}" type="presParOf" srcId="{1C48AC21-CF24-8449-8A03-59F0E08C8970}" destId="{0AE0A533-859A-6346-B879-73CD0ED59165}" srcOrd="1" destOrd="0" presId="urn:microsoft.com/office/officeart/2008/layout/HorizontalMultiLevelHierarchy"/>
    <dgm:cxn modelId="{9A0796A7-E70B-1042-BBC9-3723675EDA2D}" type="presParOf" srcId="{1598F2F0-B8C3-8A43-84D0-54120A934117}" destId="{32456A9C-CC67-AE47-B2B1-1683AAE7B6F5}" srcOrd="2" destOrd="0" presId="urn:microsoft.com/office/officeart/2008/layout/HorizontalMultiLevelHierarchy"/>
    <dgm:cxn modelId="{2CD2AD87-B64C-1B49-B51E-B62AEEB14B78}" type="presParOf" srcId="{32456A9C-CC67-AE47-B2B1-1683AAE7B6F5}" destId="{987D39F1-CFF5-AC42-B851-A1BC43738C9A}" srcOrd="0" destOrd="0" presId="urn:microsoft.com/office/officeart/2008/layout/HorizontalMultiLevelHierarchy"/>
    <dgm:cxn modelId="{384CBCDD-F833-6440-9A86-9B17A255B929}" type="presParOf" srcId="{1598F2F0-B8C3-8A43-84D0-54120A934117}" destId="{3FEB06FF-1DFA-1E40-865B-306EDC18153B}" srcOrd="3" destOrd="0" presId="urn:microsoft.com/office/officeart/2008/layout/HorizontalMultiLevelHierarchy"/>
    <dgm:cxn modelId="{4FA845A9-6831-3F4A-A7BC-1314505D7654}" type="presParOf" srcId="{3FEB06FF-1DFA-1E40-865B-306EDC18153B}" destId="{12841BE0-2F93-C646-B5C7-1413E7DC3FC9}" srcOrd="0" destOrd="0" presId="urn:microsoft.com/office/officeart/2008/layout/HorizontalMultiLevelHierarchy"/>
    <dgm:cxn modelId="{59FCBA59-DA5F-2F4A-B362-1FF548030EE8}" type="presParOf" srcId="{3FEB06FF-1DFA-1E40-865B-306EDC18153B}" destId="{7567E4DC-8553-D044-8AA6-C3E9A7DCA54F}" srcOrd="1" destOrd="0" presId="urn:microsoft.com/office/officeart/2008/layout/HorizontalMultiLevelHierarchy"/>
    <dgm:cxn modelId="{EEDD572B-D85C-9041-A725-24D88975DA07}" type="presParOf" srcId="{D082E8E9-7060-D648-A349-960B08316CC6}" destId="{A379B146-BCA1-0A49-8139-4CA7A9017546}" srcOrd="4" destOrd="0" presId="urn:microsoft.com/office/officeart/2008/layout/HorizontalMultiLevelHierarchy"/>
    <dgm:cxn modelId="{11BF71AF-784B-9743-AF33-477AA75C2B29}" type="presParOf" srcId="{A379B146-BCA1-0A49-8139-4CA7A9017546}" destId="{F89EECFD-C1E9-2D4F-95B1-E3B427F6521E}" srcOrd="0" destOrd="0" presId="urn:microsoft.com/office/officeart/2008/layout/HorizontalMultiLevelHierarchy"/>
    <dgm:cxn modelId="{38861E30-3E18-EA49-B233-62B9154EF08E}" type="presParOf" srcId="{D082E8E9-7060-D648-A349-960B08316CC6}" destId="{2B8D034C-317B-0948-B854-FF7B0F530CA6}" srcOrd="5" destOrd="0" presId="urn:microsoft.com/office/officeart/2008/layout/HorizontalMultiLevelHierarchy"/>
    <dgm:cxn modelId="{9E3D0377-BCDC-C34F-A5EE-C787080DEF0D}" type="presParOf" srcId="{2B8D034C-317B-0948-B854-FF7B0F530CA6}" destId="{2733EFFB-7945-5F48-9D7E-B58122A31DD9}" srcOrd="0" destOrd="0" presId="urn:microsoft.com/office/officeart/2008/layout/HorizontalMultiLevelHierarchy"/>
    <dgm:cxn modelId="{7FA1D0E8-F0BF-E64F-8270-9C7BFF3E1BD8}" type="presParOf" srcId="{2B8D034C-317B-0948-B854-FF7B0F530CA6}" destId="{2705E48E-765A-314F-B39E-5393B898131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2CC9C-68D1-3C41-8B17-6901336A5484}" type="doc">
      <dgm:prSet loTypeId="urn:microsoft.com/office/officeart/2005/8/layout/matrix3" loCatId="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2C65C92-DF36-EC4A-9EF6-37A99F1BFE90}">
      <dgm:prSet custT="1"/>
      <dgm:spPr/>
      <dgm:t>
        <a:bodyPr/>
        <a:lstStyle/>
        <a:p>
          <a:pPr rtl="0"/>
          <a:r>
            <a:rPr lang="fr-FR" sz="2200" b="1" i="1" dirty="0" smtClean="0">
              <a:solidFill>
                <a:schemeClr val="bg1"/>
              </a:solidFill>
              <a:latin typeface="Avenir Heavy"/>
              <a:cs typeface="Avenir Heavy"/>
            </a:rPr>
            <a:t>DES ACTIVITES DE LOISIRS</a:t>
          </a:r>
          <a:endParaRPr lang="fr-FR" sz="2200" b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7949F676-EED6-EF4B-ADA3-97215E90927A}" type="parTrans" cxnId="{ADCD54B9-E368-4F4B-AE3F-3EBCADB915E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FC13C97-E827-C447-9521-54E2632F608E}" type="sibTrans" cxnId="{ADCD54B9-E368-4F4B-AE3F-3EBCADB915E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EBC813C-031F-EE4A-9E1C-EEB8C7948FA1}">
      <dgm:prSet custT="1"/>
      <dgm:spPr/>
      <dgm:t>
        <a:bodyPr/>
        <a:lstStyle/>
        <a:p>
          <a:r>
            <a:rPr lang="fr-FR" sz="2200" b="1" i="1" smtClean="0">
              <a:solidFill>
                <a:schemeClr val="bg1"/>
              </a:solidFill>
              <a:latin typeface="Avenir Heavy"/>
              <a:cs typeface="Avenir Heavy"/>
            </a:rPr>
            <a:t>UNE AIDE AUX VACANCES</a:t>
          </a:r>
          <a:endParaRPr lang="fr-FR" sz="2200" b="1" i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5BD2C74C-F06A-1A4C-90F4-2E71E3FD4557}" type="parTrans" cxnId="{BD5C4618-B4FA-764C-9033-66059D1E28C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09153BCF-74DB-E942-ADB1-6698E37A2ED1}" type="sibTrans" cxnId="{BD5C4618-B4FA-764C-9033-66059D1E28C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646A663C-22C1-B24B-AD84-A4F2108EEA7B}">
      <dgm:prSet custT="1"/>
      <dgm:spPr/>
      <dgm:t>
        <a:bodyPr/>
        <a:lstStyle/>
        <a:p>
          <a:pPr rtl="0"/>
          <a:r>
            <a:rPr lang="fr-FR" sz="2200" b="1" i="1" smtClean="0">
              <a:solidFill>
                <a:schemeClr val="bg1"/>
              </a:solidFill>
              <a:latin typeface="Avenir Heavy"/>
              <a:cs typeface="Avenir Heavy"/>
            </a:rPr>
            <a:t>UN SOUTIEN A LA FORMATION</a:t>
          </a:r>
          <a:endParaRPr lang="fr-FR" sz="2200" b="1" i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0802101B-7A5B-D94F-863C-B58B3677352A}" type="parTrans" cxnId="{5F728C57-AF96-E741-8C97-C82CC20FE720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46D1278B-97AE-484F-835D-11589D331CB8}" type="sibTrans" cxnId="{5F728C57-AF96-E741-8C97-C82CC20FE720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38DC96A0-2689-804C-9311-87CCC4FD85DE}">
      <dgm:prSet custT="1"/>
      <dgm:spPr/>
      <dgm:t>
        <a:bodyPr/>
        <a:lstStyle/>
        <a:p>
          <a:pPr rtl="0"/>
          <a:r>
            <a:rPr lang="fr-FR" sz="2200" b="1" i="1" smtClean="0">
              <a:solidFill>
                <a:schemeClr val="bg1"/>
              </a:solidFill>
              <a:latin typeface="Avenir Heavy"/>
              <a:cs typeface="Avenir Heavy"/>
            </a:rPr>
            <a:t>DES ACTIVITES CULTURELLES</a:t>
          </a:r>
          <a:endParaRPr lang="fr-FR" sz="2200" b="1" dirty="0">
            <a:solidFill>
              <a:schemeClr val="bg1"/>
            </a:solidFill>
            <a:latin typeface="Avenir Heavy"/>
            <a:cs typeface="Avenir Heavy"/>
          </a:endParaRPr>
        </a:p>
      </dgm:t>
    </dgm:pt>
    <dgm:pt modelId="{A2AB4583-DC10-4146-90D4-E1FF1F5C3EC5}" type="parTrans" cxnId="{030050A0-62CB-984B-B846-E7A91EEC49CD}">
      <dgm:prSet/>
      <dgm:spPr/>
      <dgm:t>
        <a:bodyPr/>
        <a:lstStyle/>
        <a:p>
          <a:endParaRPr lang="fr-FR"/>
        </a:p>
      </dgm:t>
    </dgm:pt>
    <dgm:pt modelId="{28A4D8FB-3F69-6946-BC0E-2DE04764C598}" type="sibTrans" cxnId="{030050A0-62CB-984B-B846-E7A91EEC49CD}">
      <dgm:prSet/>
      <dgm:spPr/>
      <dgm:t>
        <a:bodyPr/>
        <a:lstStyle/>
        <a:p>
          <a:endParaRPr lang="fr-FR"/>
        </a:p>
      </dgm:t>
    </dgm:pt>
    <dgm:pt modelId="{CE23BA6D-EE36-8A4E-B9A4-1EF06655F89F}" type="pres">
      <dgm:prSet presAssocID="{C422CC9C-68D1-3C41-8B17-6901336A548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3E2971B-A0ED-FA4F-9BE4-4703603FE73E}" type="pres">
      <dgm:prSet presAssocID="{C422CC9C-68D1-3C41-8B17-6901336A5484}" presName="diamond" presStyleLbl="bgShp" presStyleIdx="0" presStyleCnt="1"/>
      <dgm:spPr/>
      <dgm:t>
        <a:bodyPr/>
        <a:lstStyle/>
        <a:p>
          <a:endParaRPr lang="fr-FR"/>
        </a:p>
      </dgm:t>
    </dgm:pt>
    <dgm:pt modelId="{BA0E5284-7DD0-4244-81EA-871BCE21E3F6}" type="pres">
      <dgm:prSet presAssocID="{C422CC9C-68D1-3C41-8B17-6901336A548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B12F82-E19D-9745-AC38-21EA79311EDC}" type="pres">
      <dgm:prSet presAssocID="{C422CC9C-68D1-3C41-8B17-6901336A548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AFD205-42D1-B94B-A875-087506945C84}" type="pres">
      <dgm:prSet presAssocID="{C422CC9C-68D1-3C41-8B17-6901336A548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4C55C2-3F1C-8B4D-91B5-086F5F3A962D}" type="pres">
      <dgm:prSet presAssocID="{C422CC9C-68D1-3C41-8B17-6901336A548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5905ED4-DB2C-374A-B831-95DEE54D3E98}" type="presOf" srcId="{38DC96A0-2689-804C-9311-87CCC4FD85DE}" destId="{BCB12F82-E19D-9745-AC38-21EA79311EDC}" srcOrd="0" destOrd="0" presId="urn:microsoft.com/office/officeart/2005/8/layout/matrix3"/>
    <dgm:cxn modelId="{ADCD54B9-E368-4F4B-AE3F-3EBCADB915EF}" srcId="{C422CC9C-68D1-3C41-8B17-6901336A5484}" destId="{72C65C92-DF36-EC4A-9EF6-37A99F1BFE90}" srcOrd="0" destOrd="0" parTransId="{7949F676-EED6-EF4B-ADA3-97215E90927A}" sibTransId="{CFC13C97-E827-C447-9521-54E2632F608E}"/>
    <dgm:cxn modelId="{497F0F7B-0972-8D49-A2A4-7DB32250DE34}" type="presOf" srcId="{646A663C-22C1-B24B-AD84-A4F2108EEA7B}" destId="{5A4C55C2-3F1C-8B4D-91B5-086F5F3A962D}" srcOrd="0" destOrd="0" presId="urn:microsoft.com/office/officeart/2005/8/layout/matrix3"/>
    <dgm:cxn modelId="{5F728C57-AF96-E741-8C97-C82CC20FE720}" srcId="{C422CC9C-68D1-3C41-8B17-6901336A5484}" destId="{646A663C-22C1-B24B-AD84-A4F2108EEA7B}" srcOrd="3" destOrd="0" parTransId="{0802101B-7A5B-D94F-863C-B58B3677352A}" sibTransId="{46D1278B-97AE-484F-835D-11589D331CB8}"/>
    <dgm:cxn modelId="{030050A0-62CB-984B-B846-E7A91EEC49CD}" srcId="{C422CC9C-68D1-3C41-8B17-6901336A5484}" destId="{38DC96A0-2689-804C-9311-87CCC4FD85DE}" srcOrd="1" destOrd="0" parTransId="{A2AB4583-DC10-4146-90D4-E1FF1F5C3EC5}" sibTransId="{28A4D8FB-3F69-6946-BC0E-2DE04764C598}"/>
    <dgm:cxn modelId="{8C8C62DC-46F8-3749-9094-1272066A499E}" type="presOf" srcId="{CEBC813C-031F-EE4A-9E1C-EEB8C7948FA1}" destId="{52AFD205-42D1-B94B-A875-087506945C84}" srcOrd="0" destOrd="0" presId="urn:microsoft.com/office/officeart/2005/8/layout/matrix3"/>
    <dgm:cxn modelId="{53DA4907-A44B-5747-9A79-06CDA5DE540C}" type="presOf" srcId="{C422CC9C-68D1-3C41-8B17-6901336A5484}" destId="{CE23BA6D-EE36-8A4E-B9A4-1EF06655F89F}" srcOrd="0" destOrd="0" presId="urn:microsoft.com/office/officeart/2005/8/layout/matrix3"/>
    <dgm:cxn modelId="{BD5C4618-B4FA-764C-9033-66059D1E28CF}" srcId="{C422CC9C-68D1-3C41-8B17-6901336A5484}" destId="{CEBC813C-031F-EE4A-9E1C-EEB8C7948FA1}" srcOrd="2" destOrd="0" parTransId="{5BD2C74C-F06A-1A4C-90F4-2E71E3FD4557}" sibTransId="{09153BCF-74DB-E942-ADB1-6698E37A2ED1}"/>
    <dgm:cxn modelId="{2882D660-F0CF-124E-8702-BEA9FDF8679A}" type="presOf" srcId="{72C65C92-DF36-EC4A-9EF6-37A99F1BFE90}" destId="{BA0E5284-7DD0-4244-81EA-871BCE21E3F6}" srcOrd="0" destOrd="0" presId="urn:microsoft.com/office/officeart/2005/8/layout/matrix3"/>
    <dgm:cxn modelId="{577F1FC5-3563-B44B-976E-C1F3138B5CFB}" type="presParOf" srcId="{CE23BA6D-EE36-8A4E-B9A4-1EF06655F89F}" destId="{C3E2971B-A0ED-FA4F-9BE4-4703603FE73E}" srcOrd="0" destOrd="0" presId="urn:microsoft.com/office/officeart/2005/8/layout/matrix3"/>
    <dgm:cxn modelId="{E008FD3F-7223-9143-A277-FB2A3237F20C}" type="presParOf" srcId="{CE23BA6D-EE36-8A4E-B9A4-1EF06655F89F}" destId="{BA0E5284-7DD0-4244-81EA-871BCE21E3F6}" srcOrd="1" destOrd="0" presId="urn:microsoft.com/office/officeart/2005/8/layout/matrix3"/>
    <dgm:cxn modelId="{B5B7D576-3D7E-CD45-A71F-81F548CB779C}" type="presParOf" srcId="{CE23BA6D-EE36-8A4E-B9A4-1EF06655F89F}" destId="{BCB12F82-E19D-9745-AC38-21EA79311EDC}" srcOrd="2" destOrd="0" presId="urn:microsoft.com/office/officeart/2005/8/layout/matrix3"/>
    <dgm:cxn modelId="{7DECABDD-4204-E14C-A25C-009602C4DF6A}" type="presParOf" srcId="{CE23BA6D-EE36-8A4E-B9A4-1EF06655F89F}" destId="{52AFD205-42D1-B94B-A875-087506945C84}" srcOrd="3" destOrd="0" presId="urn:microsoft.com/office/officeart/2005/8/layout/matrix3"/>
    <dgm:cxn modelId="{53702BF2-A68F-6C47-B7F7-0044EAD4B70C}" type="presParOf" srcId="{CE23BA6D-EE36-8A4E-B9A4-1EF06655F89F}" destId="{5A4C55C2-3F1C-8B4D-91B5-086F5F3A962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22CC9C-68D1-3C41-8B17-6901336A5484}" type="doc">
      <dgm:prSet loTypeId="urn:microsoft.com/office/officeart/2005/8/layout/hList6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72C65C92-DF36-EC4A-9EF6-37A99F1BFE90}">
      <dgm:prSet/>
      <dgm:spPr/>
      <dgm:t>
        <a:bodyPr/>
        <a:lstStyle/>
        <a:p>
          <a:pPr rtl="0"/>
          <a:r>
            <a:rPr lang="fr-FR" sz="1800" b="1" i="1" dirty="0" smtClean="0">
              <a:solidFill>
                <a:srgbClr val="000000"/>
              </a:solidFill>
            </a:rPr>
            <a:t>DES ACTIVITES DE LOISIRS</a:t>
          </a:r>
          <a:endParaRPr lang="fr-FR" sz="1800" b="1" dirty="0">
            <a:solidFill>
              <a:srgbClr val="000000"/>
            </a:solidFill>
          </a:endParaRPr>
        </a:p>
      </dgm:t>
    </dgm:pt>
    <dgm:pt modelId="{7949F676-EED6-EF4B-ADA3-97215E90927A}" type="parTrans" cxnId="{ADCD54B9-E368-4F4B-AE3F-3EBCADB915E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FC13C97-E827-C447-9521-54E2632F608E}" type="sibTrans" cxnId="{ADCD54B9-E368-4F4B-AE3F-3EBCADB915E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FCB6741C-911F-094C-AC50-2DC2966B43E0}">
      <dgm:prSet custT="1"/>
      <dgm:spPr/>
      <dgm:t>
        <a:bodyPr/>
        <a:lstStyle/>
        <a:p>
          <a:pPr rtl="0"/>
          <a:r>
            <a:rPr lang="fr-FR" sz="2000" b="1" dirty="0" smtClean="0">
              <a:solidFill>
                <a:srgbClr val="000000"/>
              </a:solidFill>
              <a:latin typeface="Arial Narrow"/>
              <a:cs typeface="Arial Narrow"/>
            </a:rPr>
            <a:t>Centre de loisirs</a:t>
          </a:r>
          <a:endParaRPr lang="fr-FR" sz="20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AD154461-8A30-8F42-821E-9550713BF0DB}" type="parTrans" cxnId="{BE6D8144-5015-0246-AA8D-9D2B96810109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BBEE1F41-0141-2C4D-9050-69F9FFBF8477}" type="sibTrans" cxnId="{BE6D8144-5015-0246-AA8D-9D2B96810109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A6F306CD-AEB8-894D-9C87-3F5504E51927}">
      <dgm:prSet custT="1"/>
      <dgm:spPr/>
      <dgm:t>
        <a:bodyPr/>
        <a:lstStyle/>
        <a:p>
          <a:pPr rtl="0"/>
          <a:r>
            <a:rPr lang="fr-FR" sz="2000" b="1" dirty="0" smtClean="0">
              <a:solidFill>
                <a:srgbClr val="000000"/>
              </a:solidFill>
              <a:latin typeface="Arial Narrow"/>
              <a:cs typeface="Arial Narrow"/>
            </a:rPr>
            <a:t>Centre aéré</a:t>
          </a:r>
          <a:endParaRPr lang="fr-FR" sz="20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9C1B8935-27C3-DF48-A4CD-79F317079BDB}" type="parTrans" cxnId="{57351DD2-64A4-4B40-BD6B-E24FFF5DFBFB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356B6FFF-7EED-EC49-99BC-8A98578886B0}" type="sibTrans" cxnId="{57351DD2-64A4-4B40-BD6B-E24FFF5DFBFB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BC76EE6E-CF12-A144-9198-CDB298899429}">
      <dgm:prSet custT="1"/>
      <dgm:spPr/>
      <dgm:t>
        <a:bodyPr/>
        <a:lstStyle/>
        <a:p>
          <a:pPr rtl="0"/>
          <a:r>
            <a:rPr lang="fr-FR" sz="2000" b="1" dirty="0" smtClean="0">
              <a:solidFill>
                <a:srgbClr val="000000"/>
              </a:solidFill>
              <a:latin typeface="Arial Narrow"/>
              <a:cs typeface="Arial Narrow"/>
            </a:rPr>
            <a:t>Adhésion à un club de peinture, de sport, de musique</a:t>
          </a:r>
          <a:endParaRPr lang="fr-FR" sz="20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C273F9DA-69CA-DC4F-9B3B-1D67BEABA268}" type="parTrans" cxnId="{FC342E6C-DCB0-6A4F-AA09-646C0FE9377A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E3768889-126C-7141-B1A1-53BB385D6ACC}" type="sibTrans" cxnId="{FC342E6C-DCB0-6A4F-AA09-646C0FE9377A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2D167F07-FF9A-374F-96CB-0C5E5B7EBD81}">
      <dgm:prSet custT="1"/>
      <dgm:spPr/>
      <dgm:t>
        <a:bodyPr/>
        <a:lstStyle/>
        <a:p>
          <a:pPr rtl="0"/>
          <a:r>
            <a:rPr lang="fr-FR" sz="1800" b="1" dirty="0" smtClean="0">
              <a:solidFill>
                <a:srgbClr val="000000"/>
              </a:solidFill>
              <a:latin typeface="Arial Narrow"/>
              <a:cs typeface="Arial Narrow"/>
            </a:rPr>
            <a:t>Adhésion à un mouvement</a:t>
          </a:r>
          <a:endParaRPr lang="fr-FR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C4361216-1E44-2943-B826-93278C0EA5E3}" type="parTrans" cxnId="{306F0D24-DE4C-954B-B68A-10579F147644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1BB33648-C4F1-E246-A083-C74DF366499C}" type="sibTrans" cxnId="{306F0D24-DE4C-954B-B68A-10579F147644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4E473A19-ED3E-364C-908A-81F310D2B452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rial Narrow"/>
              <a:cs typeface="Arial Narrow"/>
            </a:rPr>
            <a:t>Accompagnement scolaire </a:t>
          </a:r>
          <a:endParaRPr lang="fr-FR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B7184774-C10C-9B4C-A46E-AFC5B50E457E}" type="parTrans" cxnId="{A609B4DB-E207-3C4F-B593-DEC05BB27F89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4FCAFC6C-1901-AA4E-9C51-07AB0D81411F}" type="sibTrans" cxnId="{A609B4DB-E207-3C4F-B593-DEC05BB27F89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66C6EBE2-F490-5742-9639-D4526B8F4194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rial Narrow"/>
              <a:cs typeface="Arial Narrow"/>
            </a:rPr>
            <a:t>Sorties (cinéma, musée, salons)  </a:t>
          </a:r>
          <a:endParaRPr lang="fr-FR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BF68B1D3-8B9B-2542-9182-8409DB413F34}" type="parTrans" cxnId="{1D6E3979-379F-8141-B301-D5CA4B6AB214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9BA5E06-B6A4-8B4E-AC2A-A2A98D8EC810}" type="sibTrans" cxnId="{1D6E3979-379F-8141-B301-D5CA4B6AB214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235B8FEA-B539-E84D-A771-8BF066B85BB5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rial Narrow"/>
              <a:cs typeface="Arial Narrow"/>
            </a:rPr>
            <a:t>Abonnement à une revue</a:t>
          </a:r>
          <a:endParaRPr lang="fr-FR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7B73E1A1-9A20-E241-8E86-834BE22D2257}" type="parTrans" cxnId="{E01F8E63-1A5E-084E-AC30-7D72BE91998C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6CC293E6-39C2-0D45-B5FD-A90432E8E144}" type="sibTrans" cxnId="{E01F8E63-1A5E-084E-AC30-7D72BE91998C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3E0C4F91-A5EE-2940-A22E-D041CDCF6F56}">
      <dgm:prSet custT="1"/>
      <dgm:spPr/>
      <dgm:t>
        <a:bodyPr/>
        <a:lstStyle/>
        <a:p>
          <a:r>
            <a:rPr lang="fr-FR" sz="1800" b="1" dirty="0" smtClean="0">
              <a:solidFill>
                <a:srgbClr val="000000"/>
              </a:solidFill>
              <a:latin typeface="Arial Narrow"/>
              <a:cs typeface="Arial Narrow"/>
            </a:rPr>
            <a:t>Bibliothèque, achat de livres, dictionnaires </a:t>
          </a:r>
          <a:endParaRPr lang="fr-FR" sz="18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FD2D52B4-0120-FD43-8D6A-354F2629BB74}" type="parTrans" cxnId="{1D1F4496-07E0-3D45-A004-D8C54A3D5793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B75226B-0BA7-AE45-A1D9-36CA07DE7473}" type="sibTrans" cxnId="{1D1F4496-07E0-3D45-A004-D8C54A3D5793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CEBC813C-031F-EE4A-9E1C-EEB8C7948FA1}">
      <dgm:prSet/>
      <dgm:spPr/>
      <dgm:t>
        <a:bodyPr/>
        <a:lstStyle/>
        <a:p>
          <a:r>
            <a:rPr lang="fr-FR" sz="1900" b="1" i="1" dirty="0" smtClean="0">
              <a:solidFill>
                <a:srgbClr val="FFFFFF"/>
              </a:solidFill>
              <a:latin typeface="+mn-lt"/>
            </a:rPr>
            <a:t>UNE AIDE AUX VACANCES</a:t>
          </a:r>
          <a:endParaRPr lang="fr-FR" sz="1900" b="1" i="1" dirty="0">
            <a:solidFill>
              <a:srgbClr val="FFFFFF"/>
            </a:solidFill>
            <a:latin typeface="+mn-lt"/>
          </a:endParaRPr>
        </a:p>
      </dgm:t>
    </dgm:pt>
    <dgm:pt modelId="{5BD2C74C-F06A-1A4C-90F4-2E71E3FD4557}" type="parTrans" cxnId="{BD5C4618-B4FA-764C-9033-66059D1E28C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09153BCF-74DB-E942-ADB1-6698E37A2ED1}" type="sibTrans" cxnId="{BD5C4618-B4FA-764C-9033-66059D1E28C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753B58B7-6596-1249-BDE3-6F88DBE2BE11}">
      <dgm:prSet custT="1"/>
      <dgm:spPr/>
      <dgm:t>
        <a:bodyPr/>
        <a:lstStyle/>
        <a:p>
          <a:r>
            <a:rPr lang="fr-FR" sz="1800" b="1" dirty="0" smtClean="0">
              <a:solidFill>
                <a:srgbClr val="FFFFFF"/>
              </a:solidFill>
              <a:latin typeface="Arial Narrow"/>
              <a:cs typeface="Arial Narrow"/>
            </a:rPr>
            <a:t>En accueil familial de vacances ...</a:t>
          </a:r>
          <a:endParaRPr lang="fr-FR" sz="1800" b="1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9CC75AA8-9F81-3441-BD07-9C00A8A64FAB}" type="parTrans" cxnId="{0D87B850-6425-C64D-8969-F97AD2264FA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18E430E8-19F2-3F4E-BDA4-F8B762D377BC}" type="sibTrans" cxnId="{0D87B850-6425-C64D-8969-F97AD2264FAF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D50B71B7-5DED-0245-A810-68461EB23742}">
      <dgm:prSet custT="1"/>
      <dgm:spPr/>
      <dgm:t>
        <a:bodyPr/>
        <a:lstStyle/>
        <a:p>
          <a:r>
            <a:rPr lang="fr-FR" sz="1800" b="1" dirty="0" smtClean="0">
              <a:solidFill>
                <a:srgbClr val="FFFFFF"/>
              </a:solidFill>
              <a:latin typeface="Arial Narrow"/>
              <a:cs typeface="Arial Narrow"/>
            </a:rPr>
            <a:t>En colonie ... </a:t>
          </a:r>
          <a:endParaRPr lang="fr-FR" sz="1800" b="1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A67379D9-F4F3-3441-926D-C02DFA9D8A2C}" type="parTrans" cxnId="{6EC42E73-4324-314F-98C4-C3CB640A06D7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B316734B-26B4-0843-85D9-FB97F6E0EF85}" type="sibTrans" cxnId="{6EC42E73-4324-314F-98C4-C3CB640A06D7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AA295C25-DBFF-9243-9CD3-4EE57E10347A}">
      <dgm:prSet custT="1"/>
      <dgm:spPr/>
      <dgm:t>
        <a:bodyPr/>
        <a:lstStyle/>
        <a:p>
          <a:r>
            <a:rPr lang="fr-FR" sz="1800" b="1" dirty="0" smtClean="0">
              <a:solidFill>
                <a:srgbClr val="FFFFFF"/>
              </a:solidFill>
              <a:latin typeface="Arial Narrow"/>
              <a:cs typeface="Arial Narrow"/>
            </a:rPr>
            <a:t>En camp ... </a:t>
          </a:r>
          <a:endParaRPr lang="fr-FR" sz="1800" b="1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31E62942-B40F-F34C-B37F-1D4FDBE87812}" type="parTrans" cxnId="{2D597797-53B8-9548-9603-179FB84AF0F5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BFE2BA9D-F69B-0B4F-A693-DBADFC06077D}" type="sibTrans" cxnId="{2D597797-53B8-9548-9603-179FB84AF0F5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646A663C-22C1-B24B-AD84-A4F2108EEA7B}">
      <dgm:prSet/>
      <dgm:spPr/>
      <dgm:t>
        <a:bodyPr/>
        <a:lstStyle/>
        <a:p>
          <a:pPr rtl="0"/>
          <a:r>
            <a:rPr lang="fr-FR" sz="2000" b="1" i="1" dirty="0" smtClean="0">
              <a:solidFill>
                <a:schemeClr val="bg1"/>
              </a:solidFill>
            </a:rPr>
            <a:t>UN SOUTIEN A LA FORMATION</a:t>
          </a:r>
          <a:endParaRPr lang="fr-FR" sz="2000" b="1" i="1" dirty="0">
            <a:solidFill>
              <a:schemeClr val="bg1"/>
            </a:solidFill>
          </a:endParaRPr>
        </a:p>
      </dgm:t>
    </dgm:pt>
    <dgm:pt modelId="{0802101B-7A5B-D94F-863C-B58B3677352A}" type="parTrans" cxnId="{5F728C57-AF96-E741-8C97-C82CC20FE720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46D1278B-97AE-484F-835D-11589D331CB8}" type="sibTrans" cxnId="{5F728C57-AF96-E741-8C97-C82CC20FE720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44FBEC6F-EADC-9846-B065-FCB15C63DA90}">
      <dgm:prSet custT="1"/>
      <dgm:spPr/>
      <dgm:t>
        <a:bodyPr/>
        <a:lstStyle/>
        <a:p>
          <a:pPr rtl="0"/>
          <a:r>
            <a:rPr lang="fr-FR" sz="1800" b="1" dirty="0" smtClean="0">
              <a:solidFill>
                <a:schemeClr val="bg1"/>
              </a:solidFill>
              <a:latin typeface="Arial Narrow"/>
              <a:cs typeface="Arial Narrow"/>
            </a:rPr>
            <a:t>Pour des jeunes en formation BAFA ou autres, qui encadreront des vacances et des activités de loisirs pour des enfants dont les familles sont en situation de précarité</a:t>
          </a:r>
          <a:endParaRPr lang="fr-FR" sz="1800" b="1" dirty="0">
            <a:solidFill>
              <a:schemeClr val="bg1"/>
            </a:solidFill>
            <a:latin typeface="Arial Narrow"/>
            <a:cs typeface="Arial Narrow"/>
          </a:endParaRPr>
        </a:p>
      </dgm:t>
    </dgm:pt>
    <dgm:pt modelId="{C58CD3B1-3C3A-664E-ABB5-2394BCADD3FF}" type="parTrans" cxnId="{56814C2A-3BA1-6A4C-982F-302654D6D7B6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97E5222D-FA8D-524D-AA81-0E0993B1824F}" type="sibTrans" cxnId="{56814C2A-3BA1-6A4C-982F-302654D6D7B6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B052D0A2-7E61-AE48-ACC6-71F11F1B3417}">
      <dgm:prSet custT="1"/>
      <dgm:spPr/>
      <dgm:t>
        <a:bodyPr/>
        <a:lstStyle/>
        <a:p>
          <a:r>
            <a:rPr lang="fr-FR" sz="1800" b="1" dirty="0" smtClean="0">
              <a:solidFill>
                <a:srgbClr val="FFFFFF"/>
              </a:solidFill>
              <a:latin typeface="Arial Narrow"/>
              <a:cs typeface="Arial Narrow"/>
            </a:rPr>
            <a:t>En vacances avec sa famille ... </a:t>
          </a:r>
          <a:endParaRPr lang="fr-FR" sz="1800" b="1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2E6D0993-BC7F-DB43-AFB1-C16552F1436C}" type="parTrans" cxnId="{20592B50-7C72-4349-9930-7FCBB4069FA9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58B942B5-0190-714A-B0A2-5C2AC5B0F4EC}" type="sibTrans" cxnId="{20592B50-7C72-4349-9930-7FCBB4069FA9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1D24669B-5388-B04F-9D24-5EB904DAFACB}">
      <dgm:prSet custT="1"/>
      <dgm:spPr/>
      <dgm:t>
        <a:bodyPr/>
        <a:lstStyle/>
        <a:p>
          <a:r>
            <a:rPr lang="fr-FR" sz="1800" b="1" dirty="0" smtClean="0">
              <a:solidFill>
                <a:srgbClr val="FFFFFF"/>
              </a:solidFill>
              <a:latin typeface="Arial Narrow"/>
              <a:cs typeface="Arial Narrow"/>
            </a:rPr>
            <a:t>En classe d'environnement </a:t>
          </a:r>
          <a:endParaRPr lang="fr-FR" sz="1800" b="1" dirty="0">
            <a:solidFill>
              <a:srgbClr val="FFFFFF"/>
            </a:solidFill>
            <a:latin typeface="Arial Narrow"/>
            <a:cs typeface="Arial Narrow"/>
          </a:endParaRPr>
        </a:p>
      </dgm:t>
    </dgm:pt>
    <dgm:pt modelId="{450A15BA-56EF-A949-943E-279E81EDC0D1}" type="parTrans" cxnId="{5A5EA3F8-B976-DA41-8D88-7A6F4633C555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9A1C2C4E-E470-AC4E-AEA7-1EBE347320CE}" type="sibTrans" cxnId="{5A5EA3F8-B976-DA41-8D88-7A6F4633C555}">
      <dgm:prSet/>
      <dgm:spPr/>
      <dgm:t>
        <a:bodyPr/>
        <a:lstStyle/>
        <a:p>
          <a:endParaRPr lang="fr-FR" b="1">
            <a:solidFill>
              <a:srgbClr val="000000"/>
            </a:solidFill>
          </a:endParaRPr>
        </a:p>
      </dgm:t>
    </dgm:pt>
    <dgm:pt modelId="{38DC96A0-2689-804C-9311-87CCC4FD85DE}">
      <dgm:prSet custT="1"/>
      <dgm:spPr/>
      <dgm:t>
        <a:bodyPr/>
        <a:lstStyle/>
        <a:p>
          <a:pPr rtl="0"/>
          <a:r>
            <a:rPr lang="fr-FR" sz="1800" b="1" i="1" dirty="0" smtClean="0">
              <a:solidFill>
                <a:srgbClr val="000000"/>
              </a:solidFill>
            </a:rPr>
            <a:t>DES ACTIVITES CULTURELLES</a:t>
          </a:r>
          <a:endParaRPr lang="fr-FR" sz="2000" b="1" dirty="0">
            <a:solidFill>
              <a:srgbClr val="000000"/>
            </a:solidFill>
            <a:latin typeface="Arial Narrow"/>
            <a:cs typeface="Arial Narrow"/>
          </a:endParaRPr>
        </a:p>
      </dgm:t>
    </dgm:pt>
    <dgm:pt modelId="{A2AB4583-DC10-4146-90D4-E1FF1F5C3EC5}" type="parTrans" cxnId="{030050A0-62CB-984B-B846-E7A91EEC49CD}">
      <dgm:prSet/>
      <dgm:spPr/>
      <dgm:t>
        <a:bodyPr/>
        <a:lstStyle/>
        <a:p>
          <a:endParaRPr lang="fr-FR"/>
        </a:p>
      </dgm:t>
    </dgm:pt>
    <dgm:pt modelId="{28A4D8FB-3F69-6946-BC0E-2DE04764C598}" type="sibTrans" cxnId="{030050A0-62CB-984B-B846-E7A91EEC49CD}">
      <dgm:prSet/>
      <dgm:spPr/>
      <dgm:t>
        <a:bodyPr/>
        <a:lstStyle/>
        <a:p>
          <a:endParaRPr lang="fr-FR"/>
        </a:p>
      </dgm:t>
    </dgm:pt>
    <dgm:pt modelId="{960D5BBC-07F1-8648-AC41-36C2EFCDCCF3}" type="pres">
      <dgm:prSet presAssocID="{C422CC9C-68D1-3C41-8B17-6901336A54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F3E1E26-E388-7E46-A69C-2CD4E616E228}" type="pres">
      <dgm:prSet presAssocID="{72C65C92-DF36-EC4A-9EF6-37A99F1BFE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8558C04-D393-694F-B27B-30619B276175}" type="pres">
      <dgm:prSet presAssocID="{CFC13C97-E827-C447-9521-54E2632F608E}" presName="sibTrans" presStyleCnt="0"/>
      <dgm:spPr/>
    </dgm:pt>
    <dgm:pt modelId="{A5D2EB0D-4A7C-B34F-B207-D9E181FE6F33}" type="pres">
      <dgm:prSet presAssocID="{38DC96A0-2689-804C-9311-87CCC4FD85D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4092FF-FCB8-FC43-AD33-9657A70E9E8F}" type="pres">
      <dgm:prSet presAssocID="{28A4D8FB-3F69-6946-BC0E-2DE04764C598}" presName="sibTrans" presStyleCnt="0"/>
      <dgm:spPr/>
    </dgm:pt>
    <dgm:pt modelId="{F4C3FA2A-F817-D346-AA70-8DEE1C9B4E36}" type="pres">
      <dgm:prSet presAssocID="{CEBC813C-031F-EE4A-9E1C-EEB8C7948FA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1B0666-71DE-7046-AED8-88D99349426C}" type="pres">
      <dgm:prSet presAssocID="{09153BCF-74DB-E942-ADB1-6698E37A2ED1}" presName="sibTrans" presStyleCnt="0"/>
      <dgm:spPr/>
    </dgm:pt>
    <dgm:pt modelId="{A71CB8FE-2C46-954C-838B-93B3E5346AAA}" type="pres">
      <dgm:prSet presAssocID="{646A663C-22C1-B24B-AD84-A4F2108EEA7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29EBAB-4DBD-9E45-B440-164D1F6188AC}" type="presOf" srcId="{B052D0A2-7E61-AE48-ACC6-71F11F1B3417}" destId="{F4C3FA2A-F817-D346-AA70-8DEE1C9B4E36}" srcOrd="0" destOrd="4" presId="urn:microsoft.com/office/officeart/2005/8/layout/hList6"/>
    <dgm:cxn modelId="{BD5C4618-B4FA-764C-9033-66059D1E28CF}" srcId="{C422CC9C-68D1-3C41-8B17-6901336A5484}" destId="{CEBC813C-031F-EE4A-9E1C-EEB8C7948FA1}" srcOrd="2" destOrd="0" parTransId="{5BD2C74C-F06A-1A4C-90F4-2E71E3FD4557}" sibTransId="{09153BCF-74DB-E942-ADB1-6698E37A2ED1}"/>
    <dgm:cxn modelId="{26CC5B12-5AF5-8741-BF70-576C2BD38926}" type="presOf" srcId="{BC76EE6E-CF12-A144-9198-CDB298899429}" destId="{6F3E1E26-E388-7E46-A69C-2CD4E616E228}" srcOrd="0" destOrd="3" presId="urn:microsoft.com/office/officeart/2005/8/layout/hList6"/>
    <dgm:cxn modelId="{20592B50-7C72-4349-9930-7FCBB4069FA9}" srcId="{CEBC813C-031F-EE4A-9E1C-EEB8C7948FA1}" destId="{B052D0A2-7E61-AE48-ACC6-71F11F1B3417}" srcOrd="3" destOrd="0" parTransId="{2E6D0993-BC7F-DB43-AFB1-C16552F1436C}" sibTransId="{58B942B5-0190-714A-B0A2-5C2AC5B0F4EC}"/>
    <dgm:cxn modelId="{A609B4DB-E207-3C4F-B593-DEC05BB27F89}" srcId="{38DC96A0-2689-804C-9311-87CCC4FD85DE}" destId="{4E473A19-ED3E-364C-908A-81F310D2B452}" srcOrd="0" destOrd="0" parTransId="{B7184774-C10C-9B4C-A46E-AFC5B50E457E}" sibTransId="{4FCAFC6C-1901-AA4E-9C51-07AB0D81411F}"/>
    <dgm:cxn modelId="{51B1D6CE-5232-B848-A90C-4E49F9CF82A2}" type="presOf" srcId="{C422CC9C-68D1-3C41-8B17-6901336A5484}" destId="{960D5BBC-07F1-8648-AC41-36C2EFCDCCF3}" srcOrd="0" destOrd="0" presId="urn:microsoft.com/office/officeart/2005/8/layout/hList6"/>
    <dgm:cxn modelId="{030050A0-62CB-984B-B846-E7A91EEC49CD}" srcId="{C422CC9C-68D1-3C41-8B17-6901336A5484}" destId="{38DC96A0-2689-804C-9311-87CCC4FD85DE}" srcOrd="1" destOrd="0" parTransId="{A2AB4583-DC10-4146-90D4-E1FF1F5C3EC5}" sibTransId="{28A4D8FB-3F69-6946-BC0E-2DE04764C598}"/>
    <dgm:cxn modelId="{D3DD1842-4B33-584A-8432-D1B7274F0A98}" type="presOf" srcId="{2D167F07-FF9A-374F-96CB-0C5E5B7EBD81}" destId="{A5D2EB0D-4A7C-B34F-B207-D9E181FE6F33}" srcOrd="0" destOrd="5" presId="urn:microsoft.com/office/officeart/2005/8/layout/hList6"/>
    <dgm:cxn modelId="{01F51AA3-C221-864D-9A94-31BC0EC4DFA7}" type="presOf" srcId="{FCB6741C-911F-094C-AC50-2DC2966B43E0}" destId="{6F3E1E26-E388-7E46-A69C-2CD4E616E228}" srcOrd="0" destOrd="1" presId="urn:microsoft.com/office/officeart/2005/8/layout/hList6"/>
    <dgm:cxn modelId="{B60AA861-4231-E540-A685-E4DF0351FDBD}" type="presOf" srcId="{646A663C-22C1-B24B-AD84-A4F2108EEA7B}" destId="{A71CB8FE-2C46-954C-838B-93B3E5346AAA}" srcOrd="0" destOrd="0" presId="urn:microsoft.com/office/officeart/2005/8/layout/hList6"/>
    <dgm:cxn modelId="{306F0D24-DE4C-954B-B68A-10579F147644}" srcId="{38DC96A0-2689-804C-9311-87CCC4FD85DE}" destId="{2D167F07-FF9A-374F-96CB-0C5E5B7EBD81}" srcOrd="4" destOrd="0" parTransId="{C4361216-1E44-2943-B826-93278C0EA5E3}" sibTransId="{1BB33648-C4F1-E246-A083-C74DF366499C}"/>
    <dgm:cxn modelId="{5BFD7B7D-D957-4C4D-B4C4-79DE871350F0}" type="presOf" srcId="{235B8FEA-B539-E84D-A771-8BF066B85BB5}" destId="{A5D2EB0D-4A7C-B34F-B207-D9E181FE6F33}" srcOrd="0" destOrd="3" presId="urn:microsoft.com/office/officeart/2005/8/layout/hList6"/>
    <dgm:cxn modelId="{1D1F4496-07E0-3D45-A004-D8C54A3D5793}" srcId="{38DC96A0-2689-804C-9311-87CCC4FD85DE}" destId="{3E0C4F91-A5EE-2940-A22E-D041CDCF6F56}" srcOrd="3" destOrd="0" parTransId="{FD2D52B4-0120-FD43-8D6A-354F2629BB74}" sibTransId="{CB75226B-0BA7-AE45-A1D9-36CA07DE7473}"/>
    <dgm:cxn modelId="{C7C729FA-D061-6A4F-8ADF-5715C76D6689}" type="presOf" srcId="{1D24669B-5388-B04F-9D24-5EB904DAFACB}" destId="{F4C3FA2A-F817-D346-AA70-8DEE1C9B4E36}" srcOrd="0" destOrd="5" presId="urn:microsoft.com/office/officeart/2005/8/layout/hList6"/>
    <dgm:cxn modelId="{56814C2A-3BA1-6A4C-982F-302654D6D7B6}" srcId="{646A663C-22C1-B24B-AD84-A4F2108EEA7B}" destId="{44FBEC6F-EADC-9846-B065-FCB15C63DA90}" srcOrd="0" destOrd="0" parTransId="{C58CD3B1-3C3A-664E-ABB5-2394BCADD3FF}" sibTransId="{97E5222D-FA8D-524D-AA81-0E0993B1824F}"/>
    <dgm:cxn modelId="{61EC6000-60A2-AB44-8FF6-B329C61CCF01}" type="presOf" srcId="{CEBC813C-031F-EE4A-9E1C-EEB8C7948FA1}" destId="{F4C3FA2A-F817-D346-AA70-8DEE1C9B4E36}" srcOrd="0" destOrd="0" presId="urn:microsoft.com/office/officeart/2005/8/layout/hList6"/>
    <dgm:cxn modelId="{547F721A-57D1-1C47-923A-FD3E5D29FBFF}" type="presOf" srcId="{4E473A19-ED3E-364C-908A-81F310D2B452}" destId="{A5D2EB0D-4A7C-B34F-B207-D9E181FE6F33}" srcOrd="0" destOrd="1" presId="urn:microsoft.com/office/officeart/2005/8/layout/hList6"/>
    <dgm:cxn modelId="{3D58F216-10FA-324A-9BA3-B9ED19AFC6F2}" type="presOf" srcId="{44FBEC6F-EADC-9846-B065-FCB15C63DA90}" destId="{A71CB8FE-2C46-954C-838B-93B3E5346AAA}" srcOrd="0" destOrd="1" presId="urn:microsoft.com/office/officeart/2005/8/layout/hList6"/>
    <dgm:cxn modelId="{FC342E6C-DCB0-6A4F-AA09-646C0FE9377A}" srcId="{72C65C92-DF36-EC4A-9EF6-37A99F1BFE90}" destId="{BC76EE6E-CF12-A144-9198-CDB298899429}" srcOrd="2" destOrd="0" parTransId="{C273F9DA-69CA-DC4F-9B3B-1D67BEABA268}" sibTransId="{E3768889-126C-7141-B1A1-53BB385D6ACC}"/>
    <dgm:cxn modelId="{5F728C57-AF96-E741-8C97-C82CC20FE720}" srcId="{C422CC9C-68D1-3C41-8B17-6901336A5484}" destId="{646A663C-22C1-B24B-AD84-A4F2108EEA7B}" srcOrd="3" destOrd="0" parTransId="{0802101B-7A5B-D94F-863C-B58B3677352A}" sibTransId="{46D1278B-97AE-484F-835D-11589D331CB8}"/>
    <dgm:cxn modelId="{ADCD54B9-E368-4F4B-AE3F-3EBCADB915EF}" srcId="{C422CC9C-68D1-3C41-8B17-6901336A5484}" destId="{72C65C92-DF36-EC4A-9EF6-37A99F1BFE90}" srcOrd="0" destOrd="0" parTransId="{7949F676-EED6-EF4B-ADA3-97215E90927A}" sibTransId="{CFC13C97-E827-C447-9521-54E2632F608E}"/>
    <dgm:cxn modelId="{1D6E3979-379F-8141-B301-D5CA4B6AB214}" srcId="{38DC96A0-2689-804C-9311-87CCC4FD85DE}" destId="{66C6EBE2-F490-5742-9639-D4526B8F4194}" srcOrd="1" destOrd="0" parTransId="{BF68B1D3-8B9B-2542-9182-8409DB413F34}" sibTransId="{C9BA5E06-B6A4-8B4E-AC2A-A2A98D8EC810}"/>
    <dgm:cxn modelId="{3DC86789-3BAA-AF42-ABCF-EDA3EBD84EE2}" type="presOf" srcId="{753B58B7-6596-1249-BDE3-6F88DBE2BE11}" destId="{F4C3FA2A-F817-D346-AA70-8DEE1C9B4E36}" srcOrd="0" destOrd="1" presId="urn:microsoft.com/office/officeart/2005/8/layout/hList6"/>
    <dgm:cxn modelId="{B0D1D472-FD8C-5446-B546-5BE5D8DB0E93}" type="presOf" srcId="{66C6EBE2-F490-5742-9639-D4526B8F4194}" destId="{A5D2EB0D-4A7C-B34F-B207-D9E181FE6F33}" srcOrd="0" destOrd="2" presId="urn:microsoft.com/office/officeart/2005/8/layout/hList6"/>
    <dgm:cxn modelId="{6EC42E73-4324-314F-98C4-C3CB640A06D7}" srcId="{CEBC813C-031F-EE4A-9E1C-EEB8C7948FA1}" destId="{D50B71B7-5DED-0245-A810-68461EB23742}" srcOrd="1" destOrd="0" parTransId="{A67379D9-F4F3-3441-926D-C02DFA9D8A2C}" sibTransId="{B316734B-26B4-0843-85D9-FB97F6E0EF85}"/>
    <dgm:cxn modelId="{E01F8E63-1A5E-084E-AC30-7D72BE91998C}" srcId="{38DC96A0-2689-804C-9311-87CCC4FD85DE}" destId="{235B8FEA-B539-E84D-A771-8BF066B85BB5}" srcOrd="2" destOrd="0" parTransId="{7B73E1A1-9A20-E241-8E86-834BE22D2257}" sibTransId="{6CC293E6-39C2-0D45-B5FD-A90432E8E144}"/>
    <dgm:cxn modelId="{5A5EA3F8-B976-DA41-8D88-7A6F4633C555}" srcId="{CEBC813C-031F-EE4A-9E1C-EEB8C7948FA1}" destId="{1D24669B-5388-B04F-9D24-5EB904DAFACB}" srcOrd="4" destOrd="0" parTransId="{450A15BA-56EF-A949-943E-279E81EDC0D1}" sibTransId="{9A1C2C4E-E470-AC4E-AEA7-1EBE347320CE}"/>
    <dgm:cxn modelId="{1BAC872C-5AD2-4A4F-A6FC-FD818192A192}" type="presOf" srcId="{AA295C25-DBFF-9243-9CD3-4EE57E10347A}" destId="{F4C3FA2A-F817-D346-AA70-8DEE1C9B4E36}" srcOrd="0" destOrd="3" presId="urn:microsoft.com/office/officeart/2005/8/layout/hList6"/>
    <dgm:cxn modelId="{2D597797-53B8-9548-9603-179FB84AF0F5}" srcId="{CEBC813C-031F-EE4A-9E1C-EEB8C7948FA1}" destId="{AA295C25-DBFF-9243-9CD3-4EE57E10347A}" srcOrd="2" destOrd="0" parTransId="{31E62942-B40F-F34C-B37F-1D4FDBE87812}" sibTransId="{BFE2BA9D-F69B-0B4F-A693-DBADFC06077D}"/>
    <dgm:cxn modelId="{337A47D2-9CB7-D04E-BBAB-B8B0B3AF891D}" type="presOf" srcId="{D50B71B7-5DED-0245-A810-68461EB23742}" destId="{F4C3FA2A-F817-D346-AA70-8DEE1C9B4E36}" srcOrd="0" destOrd="2" presId="urn:microsoft.com/office/officeart/2005/8/layout/hList6"/>
    <dgm:cxn modelId="{57351DD2-64A4-4B40-BD6B-E24FFF5DFBFB}" srcId="{72C65C92-DF36-EC4A-9EF6-37A99F1BFE90}" destId="{A6F306CD-AEB8-894D-9C87-3F5504E51927}" srcOrd="1" destOrd="0" parTransId="{9C1B8935-27C3-DF48-A4CD-79F317079BDB}" sibTransId="{356B6FFF-7EED-EC49-99BC-8A98578886B0}"/>
    <dgm:cxn modelId="{F22AF9B9-BFB3-7546-ABF9-2A5E7AB63567}" type="presOf" srcId="{3E0C4F91-A5EE-2940-A22E-D041CDCF6F56}" destId="{A5D2EB0D-4A7C-B34F-B207-D9E181FE6F33}" srcOrd="0" destOrd="4" presId="urn:microsoft.com/office/officeart/2005/8/layout/hList6"/>
    <dgm:cxn modelId="{15658F3D-B0B1-2842-85B6-85340E907CB6}" type="presOf" srcId="{38DC96A0-2689-804C-9311-87CCC4FD85DE}" destId="{A5D2EB0D-4A7C-B34F-B207-D9E181FE6F33}" srcOrd="0" destOrd="0" presId="urn:microsoft.com/office/officeart/2005/8/layout/hList6"/>
    <dgm:cxn modelId="{0D87B850-6425-C64D-8969-F97AD2264FAF}" srcId="{CEBC813C-031F-EE4A-9E1C-EEB8C7948FA1}" destId="{753B58B7-6596-1249-BDE3-6F88DBE2BE11}" srcOrd="0" destOrd="0" parTransId="{9CC75AA8-9F81-3441-BD07-9C00A8A64FAB}" sibTransId="{18E430E8-19F2-3F4E-BDA4-F8B762D377BC}"/>
    <dgm:cxn modelId="{D7BDE2AB-CE70-E14D-A520-3EDBD6658160}" type="presOf" srcId="{A6F306CD-AEB8-894D-9C87-3F5504E51927}" destId="{6F3E1E26-E388-7E46-A69C-2CD4E616E228}" srcOrd="0" destOrd="2" presId="urn:microsoft.com/office/officeart/2005/8/layout/hList6"/>
    <dgm:cxn modelId="{BE6D8144-5015-0246-AA8D-9D2B96810109}" srcId="{72C65C92-DF36-EC4A-9EF6-37A99F1BFE90}" destId="{FCB6741C-911F-094C-AC50-2DC2966B43E0}" srcOrd="0" destOrd="0" parTransId="{AD154461-8A30-8F42-821E-9550713BF0DB}" sibTransId="{BBEE1F41-0141-2C4D-9050-69F9FFBF8477}"/>
    <dgm:cxn modelId="{82F24BDE-0AB7-974D-BE90-645F20A4E02E}" type="presOf" srcId="{72C65C92-DF36-EC4A-9EF6-37A99F1BFE90}" destId="{6F3E1E26-E388-7E46-A69C-2CD4E616E228}" srcOrd="0" destOrd="0" presId="urn:microsoft.com/office/officeart/2005/8/layout/hList6"/>
    <dgm:cxn modelId="{B6C23BF8-2762-654F-A8E0-32F9AB63B23E}" type="presParOf" srcId="{960D5BBC-07F1-8648-AC41-36C2EFCDCCF3}" destId="{6F3E1E26-E388-7E46-A69C-2CD4E616E228}" srcOrd="0" destOrd="0" presId="urn:microsoft.com/office/officeart/2005/8/layout/hList6"/>
    <dgm:cxn modelId="{981526E5-D73A-304A-B89C-36AC64181890}" type="presParOf" srcId="{960D5BBC-07F1-8648-AC41-36C2EFCDCCF3}" destId="{08558C04-D393-694F-B27B-30619B276175}" srcOrd="1" destOrd="0" presId="urn:microsoft.com/office/officeart/2005/8/layout/hList6"/>
    <dgm:cxn modelId="{C7720AE0-1FFF-6C43-8925-1405C5FC085D}" type="presParOf" srcId="{960D5BBC-07F1-8648-AC41-36C2EFCDCCF3}" destId="{A5D2EB0D-4A7C-B34F-B207-D9E181FE6F33}" srcOrd="2" destOrd="0" presId="urn:microsoft.com/office/officeart/2005/8/layout/hList6"/>
    <dgm:cxn modelId="{F8D6C7FD-402E-D244-90FD-80C2714358EF}" type="presParOf" srcId="{960D5BBC-07F1-8648-AC41-36C2EFCDCCF3}" destId="{6E4092FF-FCB8-FC43-AD33-9657A70E9E8F}" srcOrd="3" destOrd="0" presId="urn:microsoft.com/office/officeart/2005/8/layout/hList6"/>
    <dgm:cxn modelId="{46DAE451-C82E-A140-8A93-37AE2BA2668B}" type="presParOf" srcId="{960D5BBC-07F1-8648-AC41-36C2EFCDCCF3}" destId="{F4C3FA2A-F817-D346-AA70-8DEE1C9B4E36}" srcOrd="4" destOrd="0" presId="urn:microsoft.com/office/officeart/2005/8/layout/hList6"/>
    <dgm:cxn modelId="{48ECBBA7-FAC2-EA4E-8450-353C3FC01E1E}" type="presParOf" srcId="{960D5BBC-07F1-8648-AC41-36C2EFCDCCF3}" destId="{291B0666-71DE-7046-AED8-88D99349426C}" srcOrd="5" destOrd="0" presId="urn:microsoft.com/office/officeart/2005/8/layout/hList6"/>
    <dgm:cxn modelId="{45FAA9B4-A3ED-144D-9E87-3A3041B54F8E}" type="presParOf" srcId="{960D5BBC-07F1-8648-AC41-36C2EFCDCCF3}" destId="{A71CB8FE-2C46-954C-838B-93B3E5346AA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56A9C-CC67-AE47-B2B1-1683AAE7B6F5}">
      <dsp:nvSpPr>
        <dsp:cNvPr id="0" name=""/>
        <dsp:cNvSpPr/>
      </dsp:nvSpPr>
      <dsp:spPr>
        <a:xfrm>
          <a:off x="4951537" y="3972042"/>
          <a:ext cx="657574" cy="499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787" y="0"/>
              </a:lnTo>
              <a:lnTo>
                <a:pt x="328787" y="499180"/>
              </a:lnTo>
              <a:lnTo>
                <a:pt x="657574" y="49918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59685" y="4200992"/>
        <a:ext cx="41279" cy="41279"/>
      </dsp:txXfrm>
    </dsp:sp>
    <dsp:sp modelId="{98103C61-190F-DB44-9846-038221E0FB28}">
      <dsp:nvSpPr>
        <dsp:cNvPr id="0" name=""/>
        <dsp:cNvSpPr/>
      </dsp:nvSpPr>
      <dsp:spPr>
        <a:xfrm>
          <a:off x="4951537" y="3472861"/>
          <a:ext cx="657574" cy="499180"/>
        </a:xfrm>
        <a:custGeom>
          <a:avLst/>
          <a:gdLst/>
          <a:ahLst/>
          <a:cxnLst/>
          <a:rect l="0" t="0" r="0" b="0"/>
          <a:pathLst>
            <a:path>
              <a:moveTo>
                <a:pt x="0" y="499180"/>
              </a:moveTo>
              <a:lnTo>
                <a:pt x="328787" y="499180"/>
              </a:lnTo>
              <a:lnTo>
                <a:pt x="328787" y="0"/>
              </a:lnTo>
              <a:lnTo>
                <a:pt x="657574" y="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259685" y="3701812"/>
        <a:ext cx="41279" cy="41279"/>
      </dsp:txXfrm>
    </dsp:sp>
    <dsp:sp modelId="{D7CE2EFB-F4A2-F245-BFA2-F108C7501D48}">
      <dsp:nvSpPr>
        <dsp:cNvPr id="0" name=""/>
        <dsp:cNvSpPr/>
      </dsp:nvSpPr>
      <dsp:spPr>
        <a:xfrm>
          <a:off x="1006089" y="2709333"/>
          <a:ext cx="657574" cy="126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787" y="0"/>
              </a:lnTo>
              <a:lnTo>
                <a:pt x="328787" y="1262708"/>
              </a:lnTo>
              <a:lnTo>
                <a:pt x="657574" y="1262708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299284" y="3305096"/>
        <a:ext cx="71183" cy="71183"/>
      </dsp:txXfrm>
    </dsp:sp>
    <dsp:sp modelId="{A379B146-BCA1-0A49-8139-4CA7A9017546}">
      <dsp:nvSpPr>
        <dsp:cNvPr id="0" name=""/>
        <dsp:cNvSpPr/>
      </dsp:nvSpPr>
      <dsp:spPr>
        <a:xfrm>
          <a:off x="1006089" y="2283042"/>
          <a:ext cx="657574" cy="426290"/>
        </a:xfrm>
        <a:custGeom>
          <a:avLst/>
          <a:gdLst/>
          <a:ahLst/>
          <a:cxnLst/>
          <a:rect l="0" t="0" r="0" b="0"/>
          <a:pathLst>
            <a:path>
              <a:moveTo>
                <a:pt x="0" y="426290"/>
              </a:moveTo>
              <a:lnTo>
                <a:pt x="328787" y="426290"/>
              </a:lnTo>
              <a:lnTo>
                <a:pt x="328787" y="0"/>
              </a:lnTo>
              <a:lnTo>
                <a:pt x="657574" y="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315284" y="2476596"/>
        <a:ext cx="39183" cy="39183"/>
      </dsp:txXfrm>
    </dsp:sp>
    <dsp:sp modelId="{8C915D29-A03D-FB4A-B9D1-A24E07A56547}">
      <dsp:nvSpPr>
        <dsp:cNvPr id="0" name=""/>
        <dsp:cNvSpPr/>
      </dsp:nvSpPr>
      <dsp:spPr>
        <a:xfrm>
          <a:off x="1006089" y="1042882"/>
          <a:ext cx="657574" cy="1666450"/>
        </a:xfrm>
        <a:custGeom>
          <a:avLst/>
          <a:gdLst/>
          <a:ahLst/>
          <a:cxnLst/>
          <a:rect l="0" t="0" r="0" b="0"/>
          <a:pathLst>
            <a:path>
              <a:moveTo>
                <a:pt x="0" y="1666450"/>
              </a:moveTo>
              <a:lnTo>
                <a:pt x="328787" y="1666450"/>
              </a:lnTo>
              <a:lnTo>
                <a:pt x="328787" y="0"/>
              </a:lnTo>
              <a:lnTo>
                <a:pt x="657574" y="0"/>
              </a:lnTo>
            </a:path>
          </a:pathLst>
        </a:custGeom>
        <a:noFill/>
        <a:ln w="38100" cap="flat" cmpd="sng" algn="ctr">
          <a:solidFill>
            <a:srgbClr val="FFFFFF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290089" y="1831320"/>
        <a:ext cx="89574" cy="89574"/>
      </dsp:txXfrm>
    </dsp:sp>
    <dsp:sp modelId="{7BB10929-01DE-624E-B003-4B9676D64D33}">
      <dsp:nvSpPr>
        <dsp:cNvPr id="0" name=""/>
        <dsp:cNvSpPr/>
      </dsp:nvSpPr>
      <dsp:spPr>
        <a:xfrm rot="16200000">
          <a:off x="-2133007" y="2208133"/>
          <a:ext cx="5275791" cy="10024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CONVENTION COORDINATION</a:t>
          </a:r>
          <a:endParaRPr lang="fr-FR" sz="32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-2133007" y="2208133"/>
        <a:ext cx="5275791" cy="1002400"/>
      </dsp:txXfrm>
    </dsp:sp>
    <dsp:sp modelId="{48B3C4DA-500F-204B-885D-9EAFD0A7225E}">
      <dsp:nvSpPr>
        <dsp:cNvPr id="0" name=""/>
        <dsp:cNvSpPr/>
      </dsp:nvSpPr>
      <dsp:spPr>
        <a:xfrm>
          <a:off x="1663663" y="646879"/>
          <a:ext cx="5184023" cy="792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GROUPE POLITIQUE</a:t>
          </a:r>
          <a:endParaRPr lang="fr-FR" sz="28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663663" y="646879"/>
        <a:ext cx="5184023" cy="792006"/>
      </dsp:txXfrm>
    </dsp:sp>
    <dsp:sp modelId="{2733EFFB-7945-5F48-9D7E-B58122A31DD9}">
      <dsp:nvSpPr>
        <dsp:cNvPr id="0" name=""/>
        <dsp:cNvSpPr/>
      </dsp:nvSpPr>
      <dsp:spPr>
        <a:xfrm>
          <a:off x="1663663" y="1887039"/>
          <a:ext cx="5184812" cy="79200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NATIONALE</a:t>
          </a:r>
          <a:endParaRPr lang="fr-FR" sz="28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663663" y="1887039"/>
        <a:ext cx="5184812" cy="792006"/>
      </dsp:txXfrm>
    </dsp:sp>
    <dsp:sp modelId="{68B0B78B-0816-A842-864C-A304B26F4ADC}">
      <dsp:nvSpPr>
        <dsp:cNvPr id="0" name=""/>
        <dsp:cNvSpPr/>
      </dsp:nvSpPr>
      <dsp:spPr>
        <a:xfrm>
          <a:off x="1663663" y="3539185"/>
          <a:ext cx="3287873" cy="8657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solidFill>
                <a:srgbClr val="F8F8F8"/>
              </a:solidFill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JOURNÉES NATIONALES</a:t>
          </a:r>
          <a:endParaRPr lang="fr-FR" sz="2800" b="1" kern="1200" cap="none" spc="150" dirty="0">
            <a:ln w="11430"/>
            <a:solidFill>
              <a:srgbClr val="F8F8F8"/>
            </a:solidFill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663663" y="3539185"/>
        <a:ext cx="3287873" cy="865713"/>
      </dsp:txXfrm>
    </dsp:sp>
    <dsp:sp modelId="{56914C49-55CA-A948-BA09-4A23573801CA}">
      <dsp:nvSpPr>
        <dsp:cNvPr id="0" name=""/>
        <dsp:cNvSpPr/>
      </dsp:nvSpPr>
      <dsp:spPr>
        <a:xfrm>
          <a:off x="5609112" y="3098981"/>
          <a:ext cx="2956357" cy="74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4F4F4F"/>
              </a:solidFill>
              <a:latin typeface="Arial Narrow"/>
              <a:cs typeface="Arial Narrow"/>
            </a:rPr>
            <a:t>Journée de lancement (septembre)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609112" y="3098981"/>
        <a:ext cx="2956357" cy="747760"/>
      </dsp:txXfrm>
    </dsp:sp>
    <dsp:sp modelId="{12841BE0-2F93-C646-B5C7-1413E7DC3FC9}">
      <dsp:nvSpPr>
        <dsp:cNvPr id="0" name=""/>
        <dsp:cNvSpPr/>
      </dsp:nvSpPr>
      <dsp:spPr>
        <a:xfrm>
          <a:off x="5609112" y="4097342"/>
          <a:ext cx="2956357" cy="74776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4F4F4F"/>
              </a:solidFill>
              <a:latin typeface="Arial Narrow"/>
              <a:cs typeface="Arial Narrow"/>
            </a:rPr>
            <a:t>Journée des correspondants (février)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609112" y="4097342"/>
        <a:ext cx="2956357" cy="74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9B146-BCA1-0A49-8139-4CA7A9017546}">
      <dsp:nvSpPr>
        <dsp:cNvPr id="0" name=""/>
        <dsp:cNvSpPr/>
      </dsp:nvSpPr>
      <dsp:spPr>
        <a:xfrm>
          <a:off x="1181335" y="2709333"/>
          <a:ext cx="674064" cy="1824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1824777"/>
              </a:lnTo>
              <a:lnTo>
                <a:pt x="674064" y="182477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1469735" y="3573089"/>
        <a:ext cx="97264" cy="97264"/>
      </dsp:txXfrm>
    </dsp:sp>
    <dsp:sp modelId="{32456A9C-CC67-AE47-B2B1-1683AAE7B6F5}">
      <dsp:nvSpPr>
        <dsp:cNvPr id="0" name=""/>
        <dsp:cNvSpPr/>
      </dsp:nvSpPr>
      <dsp:spPr>
        <a:xfrm>
          <a:off x="5225720" y="2709333"/>
          <a:ext cx="674064" cy="51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032" y="0"/>
              </a:lnTo>
              <a:lnTo>
                <a:pt x="337032" y="511697"/>
              </a:lnTo>
              <a:lnTo>
                <a:pt x="674064" y="511697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541595" y="2944025"/>
        <a:ext cx="42314" cy="42314"/>
      </dsp:txXfrm>
    </dsp:sp>
    <dsp:sp modelId="{98103C61-190F-DB44-9846-038221E0FB28}">
      <dsp:nvSpPr>
        <dsp:cNvPr id="0" name=""/>
        <dsp:cNvSpPr/>
      </dsp:nvSpPr>
      <dsp:spPr>
        <a:xfrm>
          <a:off x="5225720" y="2197635"/>
          <a:ext cx="674064" cy="511697"/>
        </a:xfrm>
        <a:custGeom>
          <a:avLst/>
          <a:gdLst/>
          <a:ahLst/>
          <a:cxnLst/>
          <a:rect l="0" t="0" r="0" b="0"/>
          <a:pathLst>
            <a:path>
              <a:moveTo>
                <a:pt x="0" y="511697"/>
              </a:moveTo>
              <a:lnTo>
                <a:pt x="337032" y="511697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5541595" y="2432327"/>
        <a:ext cx="42314" cy="42314"/>
      </dsp:txXfrm>
    </dsp:sp>
    <dsp:sp modelId="{D7CE2EFB-F4A2-F245-BFA2-F108C7501D48}">
      <dsp:nvSpPr>
        <dsp:cNvPr id="0" name=""/>
        <dsp:cNvSpPr/>
      </dsp:nvSpPr>
      <dsp:spPr>
        <a:xfrm>
          <a:off x="1181335" y="2663613"/>
          <a:ext cx="6740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4064" y="4572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501516" y="2692481"/>
        <a:ext cx="33703" cy="33703"/>
      </dsp:txXfrm>
    </dsp:sp>
    <dsp:sp modelId="{8C915D29-A03D-FB4A-B9D1-A24E07A56547}">
      <dsp:nvSpPr>
        <dsp:cNvPr id="0" name=""/>
        <dsp:cNvSpPr/>
      </dsp:nvSpPr>
      <dsp:spPr>
        <a:xfrm>
          <a:off x="1181335" y="775473"/>
          <a:ext cx="674064" cy="1933860"/>
        </a:xfrm>
        <a:custGeom>
          <a:avLst/>
          <a:gdLst/>
          <a:ahLst/>
          <a:cxnLst/>
          <a:rect l="0" t="0" r="0" b="0"/>
          <a:pathLst>
            <a:path>
              <a:moveTo>
                <a:pt x="0" y="1933860"/>
              </a:moveTo>
              <a:lnTo>
                <a:pt x="337032" y="1933860"/>
              </a:lnTo>
              <a:lnTo>
                <a:pt x="337032" y="0"/>
              </a:lnTo>
              <a:lnTo>
                <a:pt x="674064" y="0"/>
              </a:lnTo>
            </a:path>
          </a:pathLst>
        </a:custGeom>
        <a:noFill/>
        <a:ln w="38100" cap="flat" cmpd="sng" algn="ctr">
          <a:solidFill>
            <a:schemeClr val="tx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1467168" y="1691204"/>
        <a:ext cx="102398" cy="102398"/>
      </dsp:txXfrm>
    </dsp:sp>
    <dsp:sp modelId="{7BB10929-01DE-624E-B003-4B9676D64D33}">
      <dsp:nvSpPr>
        <dsp:cNvPr id="0" name=""/>
        <dsp:cNvSpPr/>
      </dsp:nvSpPr>
      <dsp:spPr>
        <a:xfrm rot="16200000">
          <a:off x="-2036477" y="2195565"/>
          <a:ext cx="5408088" cy="10275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COMMISSION DIOCÉSAINE DES KMS</a:t>
          </a:r>
          <a:endParaRPr lang="fr-FR" sz="32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-2036477" y="2195565"/>
        <a:ext cx="5408088" cy="1027536"/>
      </dsp:txXfrm>
    </dsp:sp>
    <dsp:sp modelId="{48B3C4DA-500F-204B-885D-9EAFD0A7225E}">
      <dsp:nvSpPr>
        <dsp:cNvPr id="0" name=""/>
        <dsp:cNvSpPr/>
      </dsp:nvSpPr>
      <dsp:spPr>
        <a:xfrm>
          <a:off x="1855400" y="369539"/>
          <a:ext cx="5166398" cy="811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ANIMATION</a:t>
          </a:r>
          <a:endParaRPr lang="fr-FR" sz="28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855400" y="369539"/>
        <a:ext cx="5166398" cy="811867"/>
      </dsp:txXfrm>
    </dsp:sp>
    <dsp:sp modelId="{68B0B78B-0816-A842-864C-A304B26F4ADC}">
      <dsp:nvSpPr>
        <dsp:cNvPr id="0" name=""/>
        <dsp:cNvSpPr/>
      </dsp:nvSpPr>
      <dsp:spPr>
        <a:xfrm>
          <a:off x="1855400" y="2265622"/>
          <a:ext cx="3370320" cy="8874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DISTRIBUTION  DES OUTILS</a:t>
          </a:r>
          <a:endParaRPr lang="fr-FR" sz="28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855400" y="2265622"/>
        <a:ext cx="3370320" cy="887421"/>
      </dsp:txXfrm>
    </dsp:sp>
    <dsp:sp modelId="{56914C49-55CA-A948-BA09-4A23573801CA}">
      <dsp:nvSpPr>
        <dsp:cNvPr id="0" name=""/>
        <dsp:cNvSpPr/>
      </dsp:nvSpPr>
      <dsp:spPr>
        <a:xfrm>
          <a:off x="5899785" y="1814379"/>
          <a:ext cx="2515573" cy="766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rgbClr val="4F4F4F"/>
              </a:solidFill>
              <a:latin typeface="Arial Narrow"/>
              <a:cs typeface="Arial Narrow"/>
            </a:rPr>
            <a:t>Secours Catholique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899785" y="1814379"/>
        <a:ext cx="2515573" cy="766511"/>
      </dsp:txXfrm>
    </dsp:sp>
    <dsp:sp modelId="{12841BE0-2F93-C646-B5C7-1413E7DC3FC9}">
      <dsp:nvSpPr>
        <dsp:cNvPr id="0" name=""/>
        <dsp:cNvSpPr/>
      </dsp:nvSpPr>
      <dsp:spPr>
        <a:xfrm>
          <a:off x="5899785" y="2837775"/>
          <a:ext cx="2515573" cy="76651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smtClean="0">
              <a:solidFill>
                <a:srgbClr val="4F4F4F"/>
              </a:solidFill>
              <a:latin typeface="Arial Narrow"/>
              <a:cs typeface="Arial Narrow"/>
            </a:rPr>
            <a:t>CCFD-Terre solidaire</a:t>
          </a:r>
          <a:endParaRPr lang="fr-FR" sz="1800" b="1" kern="1200" dirty="0">
            <a:solidFill>
              <a:srgbClr val="4F4F4F"/>
            </a:solidFill>
            <a:latin typeface="Arial Narrow"/>
            <a:cs typeface="Arial Narrow"/>
          </a:endParaRPr>
        </a:p>
      </dsp:txBody>
      <dsp:txXfrm>
        <a:off x="5899785" y="2837775"/>
        <a:ext cx="2515573" cy="766511"/>
      </dsp:txXfrm>
    </dsp:sp>
    <dsp:sp modelId="{2733EFFB-7945-5F48-9D7E-B58122A31DD9}">
      <dsp:nvSpPr>
        <dsp:cNvPr id="0" name=""/>
        <dsp:cNvSpPr/>
      </dsp:nvSpPr>
      <dsp:spPr>
        <a:xfrm>
          <a:off x="1855400" y="4128176"/>
          <a:ext cx="5166398" cy="81186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cap="none" spc="150" dirty="0" smtClean="0">
              <a:ln w="11430"/>
              <a:effectLst>
                <a:outerShdw blurRad="25400" dist="50800" algn="tl" rotWithShape="0">
                  <a:srgbClr val="000000">
                    <a:alpha val="43000"/>
                  </a:srgbClr>
                </a:outerShdw>
              </a:effectLst>
              <a:latin typeface="Avenir Heavy"/>
              <a:cs typeface="Avenir Heavy"/>
            </a:rPr>
            <a:t>ATTRIBUTION DES BOURSES SOLEIL</a:t>
          </a:r>
          <a:endParaRPr lang="fr-FR" sz="2800" b="1" kern="1200" cap="none" spc="150" dirty="0">
            <a:ln w="11430"/>
            <a:effectLst>
              <a:outerShdw blurRad="25400" dist="50800" algn="tl" rotWithShape="0">
                <a:srgbClr val="000000">
                  <a:alpha val="43000"/>
                </a:srgbClr>
              </a:outerShdw>
            </a:effectLst>
            <a:latin typeface="Avenir Heavy"/>
            <a:cs typeface="Avenir Heavy"/>
          </a:endParaRPr>
        </a:p>
      </dsp:txBody>
      <dsp:txXfrm>
        <a:off x="1855400" y="4128176"/>
        <a:ext cx="5166398" cy="811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2971B-A0ED-FA4F-9BE4-4703603FE73E}">
      <dsp:nvSpPr>
        <dsp:cNvPr id="0" name=""/>
        <dsp:cNvSpPr/>
      </dsp:nvSpPr>
      <dsp:spPr>
        <a:xfrm>
          <a:off x="1711319" y="0"/>
          <a:ext cx="5721362" cy="5721362"/>
        </a:xfrm>
        <a:prstGeom prst="diamond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A0E5284-7DD0-4244-81EA-871BCE21E3F6}">
      <dsp:nvSpPr>
        <dsp:cNvPr id="0" name=""/>
        <dsp:cNvSpPr/>
      </dsp:nvSpPr>
      <dsp:spPr>
        <a:xfrm>
          <a:off x="2254848" y="543529"/>
          <a:ext cx="2231331" cy="223133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dirty="0" smtClean="0">
              <a:solidFill>
                <a:schemeClr val="bg1"/>
              </a:solidFill>
              <a:latin typeface="Avenir Heavy"/>
              <a:cs typeface="Avenir Heavy"/>
            </a:rPr>
            <a:t>DES ACTIVITES DE LOISIRS</a:t>
          </a:r>
          <a:endParaRPr lang="fr-FR" sz="2200" b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2363773" y="652454"/>
        <a:ext cx="2013481" cy="2013481"/>
      </dsp:txXfrm>
    </dsp:sp>
    <dsp:sp modelId="{BCB12F82-E19D-9745-AC38-21EA79311EDC}">
      <dsp:nvSpPr>
        <dsp:cNvPr id="0" name=""/>
        <dsp:cNvSpPr/>
      </dsp:nvSpPr>
      <dsp:spPr>
        <a:xfrm>
          <a:off x="4657820" y="543529"/>
          <a:ext cx="2231331" cy="223133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smtClean="0">
              <a:solidFill>
                <a:schemeClr val="bg1"/>
              </a:solidFill>
              <a:latin typeface="Avenir Heavy"/>
              <a:cs typeface="Avenir Heavy"/>
            </a:rPr>
            <a:t>DES ACTIVITES CULTURELLES</a:t>
          </a:r>
          <a:endParaRPr lang="fr-FR" sz="2200" b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4766745" y="652454"/>
        <a:ext cx="2013481" cy="2013481"/>
      </dsp:txXfrm>
    </dsp:sp>
    <dsp:sp modelId="{52AFD205-42D1-B94B-A875-087506945C84}">
      <dsp:nvSpPr>
        <dsp:cNvPr id="0" name=""/>
        <dsp:cNvSpPr/>
      </dsp:nvSpPr>
      <dsp:spPr>
        <a:xfrm>
          <a:off x="2254848" y="2946501"/>
          <a:ext cx="2231331" cy="223133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smtClean="0">
              <a:solidFill>
                <a:schemeClr val="bg1"/>
              </a:solidFill>
              <a:latin typeface="Avenir Heavy"/>
              <a:cs typeface="Avenir Heavy"/>
            </a:rPr>
            <a:t>UNE AIDE AUX VACANCES</a:t>
          </a:r>
          <a:endParaRPr lang="fr-FR" sz="2200" b="1" i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2363773" y="3055426"/>
        <a:ext cx="2013481" cy="2013481"/>
      </dsp:txXfrm>
    </dsp:sp>
    <dsp:sp modelId="{5A4C55C2-3F1C-8B4D-91B5-086F5F3A962D}">
      <dsp:nvSpPr>
        <dsp:cNvPr id="0" name=""/>
        <dsp:cNvSpPr/>
      </dsp:nvSpPr>
      <dsp:spPr>
        <a:xfrm>
          <a:off x="4657820" y="2946501"/>
          <a:ext cx="2231331" cy="223133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b="1" i="1" kern="1200" smtClean="0">
              <a:solidFill>
                <a:schemeClr val="bg1"/>
              </a:solidFill>
              <a:latin typeface="Avenir Heavy"/>
              <a:cs typeface="Avenir Heavy"/>
            </a:rPr>
            <a:t>UN SOUTIEN A LA FORMATION</a:t>
          </a:r>
          <a:endParaRPr lang="fr-FR" sz="2200" b="1" i="1" kern="1200" dirty="0">
            <a:solidFill>
              <a:schemeClr val="bg1"/>
            </a:solidFill>
            <a:latin typeface="Avenir Heavy"/>
            <a:cs typeface="Avenir Heavy"/>
          </a:endParaRPr>
        </a:p>
      </dsp:txBody>
      <dsp:txXfrm>
        <a:off x="4766745" y="3055426"/>
        <a:ext cx="2013481" cy="2013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E1E26-E388-7E46-A69C-2CD4E616E228}">
      <dsp:nvSpPr>
        <dsp:cNvPr id="0" name=""/>
        <dsp:cNvSpPr/>
      </dsp:nvSpPr>
      <dsp:spPr>
        <a:xfrm rot="16200000">
          <a:off x="-1570095" y="1572212"/>
          <a:ext cx="5221410" cy="207698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0000"/>
              </a:solidFill>
            </a:rPr>
            <a:t>DES ACTIVITES DE LOISIRS</a:t>
          </a:r>
          <a:endParaRPr lang="fr-FR" sz="1800" b="1" kern="1200" dirty="0">
            <a:solidFill>
              <a:srgbClr val="000000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Centre de loisirs</a:t>
          </a:r>
          <a:endParaRPr lang="fr-FR" sz="20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Centre aéré</a:t>
          </a:r>
          <a:endParaRPr lang="fr-FR" sz="20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kern="1200" dirty="0" smtClean="0">
              <a:solidFill>
                <a:srgbClr val="000000"/>
              </a:solidFill>
              <a:latin typeface="Arial Narrow"/>
              <a:cs typeface="Arial Narrow"/>
            </a:rPr>
            <a:t>Adhésion à un club de peinture, de sport, de musique</a:t>
          </a:r>
          <a:endParaRPr lang="fr-FR" sz="20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2118" y="1044281"/>
        <a:ext cx="2076984" cy="3132846"/>
      </dsp:txXfrm>
    </dsp:sp>
    <dsp:sp modelId="{A5D2EB0D-4A7C-B34F-B207-D9E181FE6F33}">
      <dsp:nvSpPr>
        <dsp:cNvPr id="0" name=""/>
        <dsp:cNvSpPr/>
      </dsp:nvSpPr>
      <dsp:spPr>
        <a:xfrm rot="16200000">
          <a:off x="662662" y="1572212"/>
          <a:ext cx="5221410" cy="2076984"/>
        </a:xfrm>
        <a:prstGeom prst="flowChartManualOperation">
          <a:avLst/>
        </a:prstGeom>
        <a:gradFill rotWithShape="0">
          <a:gsLst>
            <a:gs pos="0">
              <a:schemeClr val="accent4">
                <a:hueOff val="-559190"/>
                <a:satOff val="0"/>
                <a:lumOff val="-19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559190"/>
                <a:satOff val="0"/>
                <a:lumOff val="-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i="1" kern="1200" dirty="0" smtClean="0">
              <a:solidFill>
                <a:srgbClr val="000000"/>
              </a:solidFill>
            </a:rPr>
            <a:t>DES ACTIVITES CULTURELLES</a:t>
          </a:r>
          <a:endParaRPr lang="fr-FR" sz="20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Accompagnement scolaire </a:t>
          </a:r>
          <a:endParaRPr lang="fr-FR" sz="18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Sorties (cinéma, musée, salons)  </a:t>
          </a:r>
          <a:endParaRPr lang="fr-FR" sz="18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Abonnement à une revue</a:t>
          </a:r>
          <a:endParaRPr lang="fr-FR" sz="18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Bibliothèque, achat de livres, dictionnaires </a:t>
          </a:r>
          <a:endParaRPr lang="fr-FR" sz="1800" b="1" kern="1200" dirty="0">
            <a:solidFill>
              <a:srgbClr val="000000"/>
            </a:solidFill>
            <a:latin typeface="Arial Narrow"/>
            <a:cs typeface="Arial Narrow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000000"/>
              </a:solidFill>
              <a:latin typeface="Arial Narrow"/>
              <a:cs typeface="Arial Narrow"/>
            </a:rPr>
            <a:t>Adhésion à un mouvement</a:t>
          </a:r>
          <a:endParaRPr lang="fr-FR" sz="1800" b="1" kern="1200" dirty="0">
            <a:solidFill>
              <a:srgbClr val="000000"/>
            </a:solidFill>
            <a:latin typeface="Arial Narrow"/>
            <a:cs typeface="Arial Narrow"/>
          </a:endParaRPr>
        </a:p>
      </dsp:txBody>
      <dsp:txXfrm rot="5400000">
        <a:off x="2234875" y="1044281"/>
        <a:ext cx="2076984" cy="3132846"/>
      </dsp:txXfrm>
    </dsp:sp>
    <dsp:sp modelId="{F4C3FA2A-F817-D346-AA70-8DEE1C9B4E36}">
      <dsp:nvSpPr>
        <dsp:cNvPr id="0" name=""/>
        <dsp:cNvSpPr/>
      </dsp:nvSpPr>
      <dsp:spPr>
        <a:xfrm rot="16200000">
          <a:off x="2895421" y="1572212"/>
          <a:ext cx="5221410" cy="2076984"/>
        </a:xfrm>
        <a:prstGeom prst="flowChartManualOperation">
          <a:avLst/>
        </a:prstGeom>
        <a:gradFill rotWithShape="0">
          <a:gsLst>
            <a:gs pos="0">
              <a:schemeClr val="accent4">
                <a:hueOff val="-1118380"/>
                <a:satOff val="0"/>
                <a:lumOff val="-39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1118380"/>
                <a:satOff val="0"/>
                <a:lumOff val="-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i="1" kern="1200" dirty="0" smtClean="0">
              <a:solidFill>
                <a:srgbClr val="FFFFFF"/>
              </a:solidFill>
              <a:latin typeface="+mn-lt"/>
            </a:rPr>
            <a:t>UNE AIDE AUX VACANCES</a:t>
          </a:r>
          <a:endParaRPr lang="fr-FR" sz="1900" b="1" i="1" kern="1200" dirty="0">
            <a:solidFill>
              <a:srgbClr val="FFFFFF"/>
            </a:solidFill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FFFFFF"/>
              </a:solidFill>
              <a:latin typeface="Arial Narrow"/>
              <a:cs typeface="Arial Narrow"/>
            </a:rPr>
            <a:t>En accueil familial de vacances ...</a:t>
          </a:r>
          <a:endParaRPr lang="fr-FR" sz="1800" b="1" kern="1200" dirty="0">
            <a:solidFill>
              <a:srgbClr val="FFFFFF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FFFFFF"/>
              </a:solidFill>
              <a:latin typeface="Arial Narrow"/>
              <a:cs typeface="Arial Narrow"/>
            </a:rPr>
            <a:t>En colonie ... </a:t>
          </a:r>
          <a:endParaRPr lang="fr-FR" sz="1800" b="1" kern="1200" dirty="0">
            <a:solidFill>
              <a:srgbClr val="FFFFFF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FFFFFF"/>
              </a:solidFill>
              <a:latin typeface="Arial Narrow"/>
              <a:cs typeface="Arial Narrow"/>
            </a:rPr>
            <a:t>En camp ... </a:t>
          </a:r>
          <a:endParaRPr lang="fr-FR" sz="1800" b="1" kern="1200" dirty="0">
            <a:solidFill>
              <a:srgbClr val="FFFFFF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FFFFFF"/>
              </a:solidFill>
              <a:latin typeface="Arial Narrow"/>
              <a:cs typeface="Arial Narrow"/>
            </a:rPr>
            <a:t>En vacances avec sa famille ... </a:t>
          </a:r>
          <a:endParaRPr lang="fr-FR" sz="1800" b="1" kern="1200" dirty="0">
            <a:solidFill>
              <a:srgbClr val="FFFFFF"/>
            </a:solidFill>
            <a:latin typeface="Arial Narrow"/>
            <a:cs typeface="Arial Narrow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rgbClr val="FFFFFF"/>
              </a:solidFill>
              <a:latin typeface="Arial Narrow"/>
              <a:cs typeface="Arial Narrow"/>
            </a:rPr>
            <a:t>En classe d'environnement </a:t>
          </a:r>
          <a:endParaRPr lang="fr-FR" sz="1800" b="1" kern="1200" dirty="0">
            <a:solidFill>
              <a:srgbClr val="FFFFFF"/>
            </a:solidFill>
            <a:latin typeface="Arial Narrow"/>
            <a:cs typeface="Arial Narrow"/>
          </a:endParaRPr>
        </a:p>
      </dsp:txBody>
      <dsp:txXfrm rot="5400000">
        <a:off x="4467634" y="1044281"/>
        <a:ext cx="2076984" cy="3132846"/>
      </dsp:txXfrm>
    </dsp:sp>
    <dsp:sp modelId="{A71CB8FE-2C46-954C-838B-93B3E5346AAA}">
      <dsp:nvSpPr>
        <dsp:cNvPr id="0" name=""/>
        <dsp:cNvSpPr/>
      </dsp:nvSpPr>
      <dsp:spPr>
        <a:xfrm rot="16200000">
          <a:off x="5128179" y="1572212"/>
          <a:ext cx="5221410" cy="2076984"/>
        </a:xfrm>
        <a:prstGeom prst="flowChartManualOperation">
          <a:avLst/>
        </a:prstGeom>
        <a:gradFill rotWithShape="0">
          <a:gsLst>
            <a:gs pos="0">
              <a:schemeClr val="accent4">
                <a:hueOff val="-1677570"/>
                <a:satOff val="0"/>
                <a:lumOff val="-588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-1677570"/>
                <a:satOff val="0"/>
                <a:lumOff val="-58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i="1" kern="1200" dirty="0" smtClean="0">
              <a:solidFill>
                <a:schemeClr val="bg1"/>
              </a:solidFill>
            </a:rPr>
            <a:t>UN SOUTIEN A LA FORMATION</a:t>
          </a:r>
          <a:endParaRPr lang="fr-FR" sz="2000" b="1" i="1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800" b="1" kern="1200" dirty="0" smtClean="0">
              <a:solidFill>
                <a:schemeClr val="bg1"/>
              </a:solidFill>
              <a:latin typeface="Arial Narrow"/>
              <a:cs typeface="Arial Narrow"/>
            </a:rPr>
            <a:t>Pour des jeunes en formation BAFA ou autres, qui encadreront des vacances et des activités de loisirs pour des enfants dont les familles sont en situation de précarité</a:t>
          </a:r>
          <a:endParaRPr lang="fr-FR" sz="1800" b="1" kern="1200" dirty="0">
            <a:solidFill>
              <a:schemeClr val="bg1"/>
            </a:solidFill>
            <a:latin typeface="Arial Narrow"/>
            <a:cs typeface="Arial Narrow"/>
          </a:endParaRPr>
        </a:p>
      </dsp:txBody>
      <dsp:txXfrm rot="5400000">
        <a:off x="6700392" y="1044281"/>
        <a:ext cx="2076984" cy="3132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7797274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1pPr>
    <a:lvl2pPr indent="160729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2pPr>
    <a:lvl3pPr indent="321457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3pPr>
    <a:lvl4pPr indent="482186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4pPr>
    <a:lvl5pPr indent="642915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5pPr>
    <a:lvl6pPr indent="803643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6pPr>
    <a:lvl7pPr indent="964372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7pPr>
    <a:lvl8pPr indent="1125101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8pPr>
    <a:lvl9pPr indent="1285829" defTabSz="321457">
      <a:lnSpc>
        <a:spcPct val="125000"/>
      </a:lnSpc>
      <a:defRPr sz="17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Vierge">
    <p:bg>
      <p:bgPr>
        <a:gradFill flip="none" rotWithShape="1">
          <a:gsLst>
            <a:gs pos="0">
              <a:srgbClr val="191416"/>
            </a:gs>
            <a:gs pos="100000">
              <a:srgbClr val="FADD2E"/>
            </a:gs>
            <a:gs pos="25000">
              <a:srgbClr val="57230C"/>
            </a:gs>
            <a:gs pos="55000">
              <a:srgbClr val="CE841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5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Vierge">
    <p:bg>
      <p:bgPr>
        <a:gradFill flip="none" rotWithShape="1">
          <a:gsLst>
            <a:gs pos="0">
              <a:srgbClr val="191416"/>
            </a:gs>
            <a:gs pos="100000">
              <a:srgbClr val="FADD2E"/>
            </a:gs>
            <a:gs pos="33000">
              <a:srgbClr val="57230C"/>
            </a:gs>
            <a:gs pos="67000">
              <a:srgbClr val="CE841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Vide">
    <p:bg>
      <p:bgPr>
        <a:gradFill flip="none" rotWithShape="1">
          <a:gsLst>
            <a:gs pos="0">
              <a:srgbClr val="C2ECFF"/>
            </a:gs>
            <a:gs pos="100000">
              <a:srgbClr val="3289B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83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Vide">
    <p:bg>
      <p:bgPr>
        <a:gradFill flip="none" rotWithShape="1">
          <a:gsLst>
            <a:gs pos="0">
              <a:srgbClr val="C2ECFF"/>
            </a:gs>
            <a:gs pos="100000">
              <a:srgbClr val="3289B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 userDrawn="1"/>
        </p:nvGrpSpPr>
        <p:grpSpPr>
          <a:xfrm>
            <a:off x="374947" y="441932"/>
            <a:ext cx="3594100" cy="1435100"/>
            <a:chOff x="470694" y="476672"/>
            <a:chExt cx="3594100" cy="1435100"/>
          </a:xfrm>
        </p:grpSpPr>
        <p:sp>
          <p:nvSpPr>
            <p:cNvPr id="3" name="Rectangle 2"/>
            <p:cNvSpPr/>
            <p:nvPr userDrawn="1"/>
          </p:nvSpPr>
          <p:spPr>
            <a:xfrm>
              <a:off x="470694" y="476672"/>
              <a:ext cx="3594100" cy="14351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pic>
          <p:nvPicPr>
            <p:cNvPr id="2" name="Image 1" descr="KMS2016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94" y="476672"/>
              <a:ext cx="3594100" cy="1435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54184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Vide">
    <p:bg>
      <p:bgPr>
        <a:gradFill flip="none" rotWithShape="1">
          <a:gsLst>
            <a:gs pos="0">
              <a:srgbClr val="3289BC"/>
            </a:gs>
            <a:gs pos="100000">
              <a:srgbClr val="3289BC"/>
            </a:gs>
            <a:gs pos="50000">
              <a:srgbClr val="C2EC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 userDrawn="1"/>
        </p:nvGrpSpPr>
        <p:grpSpPr>
          <a:xfrm>
            <a:off x="374947" y="441932"/>
            <a:ext cx="3594100" cy="1435100"/>
            <a:chOff x="470694" y="476672"/>
            <a:chExt cx="3594100" cy="1435100"/>
          </a:xfrm>
        </p:grpSpPr>
        <p:sp>
          <p:nvSpPr>
            <p:cNvPr id="3" name="Rectangle 2"/>
            <p:cNvSpPr/>
            <p:nvPr userDrawn="1"/>
          </p:nvSpPr>
          <p:spPr>
            <a:xfrm>
              <a:off x="470694" y="476672"/>
              <a:ext cx="3594100" cy="1435100"/>
            </a:xfrm>
            <a:prstGeom prst="rect">
              <a:avLst/>
            </a:prstGeom>
            <a:solidFill>
              <a:schemeClr val="bg1">
                <a:alpha val="82000"/>
              </a:schemeClr>
            </a:solidFill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pic>
          <p:nvPicPr>
            <p:cNvPr id="2" name="Image 1" descr="KMS2016_Logo.pd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94" y="476672"/>
              <a:ext cx="3594100" cy="14351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>
              <a:defRPr sz="3200" cap="none" spc="0">
                <a:solidFill>
                  <a:srgbClr val="000090"/>
                </a:solidFill>
                <a:effectLst>
                  <a:outerShdw blurRad="38100" dist="88900" dir="2700000" algn="tl" rotWithShape="0">
                    <a:schemeClr val="bg1"/>
                  </a:outerShdw>
                </a:effectLst>
                <a:latin typeface="Adventuring"/>
                <a:cs typeface="Adventuring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220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2207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32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1" r:id="rId4"/>
    <p:sldLayoutId id="2147483672" r:id="rId5"/>
    <p:sldLayoutId id="2147483673" r:id="rId6"/>
    <p:sldLayoutId id="2147483670" r:id="rId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160729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321457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482186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642915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803643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964372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125101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285829" defTabSz="410751">
        <a:defRPr sz="3200" cap="all" spc="506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330387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660773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991160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321547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1651933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1982320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2312707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2643094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2973480" indent="-330387" defTabSz="410751">
        <a:spcBef>
          <a:spcPts val="2953"/>
        </a:spcBef>
        <a:buClr>
          <a:srgbClr val="646464"/>
        </a:buClr>
        <a:buSzPct val="90000"/>
        <a:buChar char="•"/>
        <a:defRPr sz="2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160729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321457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482186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642915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803643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964372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125101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285829" algn="ctr" defTabSz="410751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90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tif"/><Relationship Id="rId6" Type="http://schemas.openxmlformats.org/officeDocument/2006/relationships/image" Target="../media/image13.tif"/><Relationship Id="rId7" Type="http://schemas.openxmlformats.org/officeDocument/2006/relationships/image" Target="../media/image14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20080" y="3573016"/>
            <a:ext cx="7740352" cy="2237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925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CAMPAGNE DES KILOMÈTRES DE SOLEIL</a:t>
            </a:r>
            <a:endParaRPr lang="fr-FR" sz="1800" dirty="0">
              <a:latin typeface="Calibri"/>
              <a:ea typeface="Calibri"/>
              <a:cs typeface="Times New Roman"/>
            </a:endParaRPr>
          </a:p>
          <a:p>
            <a:pPr marL="34925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2015-</a:t>
            </a:r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2016</a:t>
            </a:r>
          </a:p>
          <a:p>
            <a:pPr marL="34925">
              <a:lnSpc>
                <a:spcPct val="107000"/>
              </a:lnSpc>
              <a:tabLst>
                <a:tab pos="1787525" algn="l"/>
                <a:tab pos="3946525" algn="l"/>
              </a:tabLst>
            </a:pPr>
            <a:endParaRPr lang="fr-FR" sz="1800" dirty="0">
              <a:latin typeface="Calibri"/>
              <a:ea typeface="Calibri"/>
              <a:cs typeface="Times New Roman"/>
            </a:endParaRPr>
          </a:p>
          <a:p>
            <a:pPr marL="34925">
              <a:lnSpc>
                <a:spcPct val="107000"/>
              </a:lnSpc>
              <a:tabLst>
                <a:tab pos="1787525" algn="l"/>
                <a:tab pos="3946525" algn="l"/>
              </a:tabLst>
            </a:pPr>
            <a:r>
              <a:rPr lang="fr-FR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Times New Roman"/>
                <a:cs typeface="Times New Roman"/>
              </a:rPr>
              <a:t>L’ÉDUCATION, DES CHEMINS POUR </a:t>
            </a:r>
            <a:r>
              <a:rPr lang="fr-FR" sz="2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ea typeface="Times New Roman"/>
                <a:cs typeface="Times New Roman"/>
              </a:rPr>
              <a:t>GRANDIR</a:t>
            </a:r>
          </a:p>
          <a:p>
            <a:pPr marL="34925">
              <a:lnSpc>
                <a:spcPct val="107000"/>
              </a:lnSpc>
              <a:tabLst>
                <a:tab pos="1787525" algn="l"/>
                <a:tab pos="3946525" algn="l"/>
              </a:tabLst>
            </a:pPr>
            <a:endParaRPr lang="fr-FR" sz="1800" dirty="0">
              <a:latin typeface="Calibri"/>
              <a:ea typeface="Calibri"/>
              <a:cs typeface="Times New Roman"/>
            </a:endParaRPr>
          </a:p>
          <a:p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Journée de </a:t>
            </a:r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lancement</a:t>
            </a:r>
          </a:p>
          <a:p>
            <a:r>
              <a:rPr lang="fr-FR" sz="1800" dirty="0" smtClean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18 </a:t>
            </a:r>
            <a:r>
              <a:rPr lang="fr-FR" sz="1800" dirty="0">
                <a:solidFill>
                  <a:srgbClr val="000000"/>
                </a:solidFill>
                <a:latin typeface="Adventuring"/>
                <a:ea typeface="Times New Roman"/>
                <a:cs typeface="Times New Roman"/>
              </a:rPr>
              <a:t>septembre 2015</a:t>
            </a:r>
            <a:r>
              <a:rPr lang="fr-FR" sz="1800" dirty="0"/>
              <a:t> </a:t>
            </a:r>
            <a:endParaRPr kumimoji="0" lang="fr-FR" sz="1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Avenir Light"/>
            </a:endParaRPr>
          </a:p>
        </p:txBody>
      </p:sp>
      <p:pic>
        <p:nvPicPr>
          <p:cNvPr id="7" name="Image 6" descr="OMD2016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32656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344557"/>
            <a:ext cx="914399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 rtl="0"/>
            <a:r>
              <a:rPr lang="fr-FR" sz="4000" b="1" kern="1200" spc="50" dirty="0" smtClean="0">
                <a:ln w="11430"/>
                <a:gradFill>
                  <a:gsLst>
                    <a:gs pos="25000">
                      <a:srgbClr val="51C2A9">
                        <a:satMod val="155000"/>
                      </a:srgbClr>
                    </a:gs>
                    <a:gs pos="100000">
                      <a:srgbClr val="51C2A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</a:rPr>
              <a:t>AU NIVEAU NATIONAL</a:t>
            </a:r>
            <a:endParaRPr lang="fr-FR" sz="4000" b="1" kern="1200" spc="50" dirty="0">
              <a:ln w="11430"/>
              <a:gradFill>
                <a:gsLst>
                  <a:gs pos="25000">
                    <a:srgbClr val="51C2A9">
                      <a:satMod val="155000"/>
                    </a:srgbClr>
                  </a:gs>
                  <a:gs pos="100000">
                    <a:srgbClr val="51C2A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783005096"/>
              </p:ext>
            </p:extLst>
          </p:nvPr>
        </p:nvGraphicFramePr>
        <p:xfrm>
          <a:off x="334210" y="1298221"/>
          <a:ext cx="85691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84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" y="344557"/>
            <a:ext cx="9143999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914400" rtl="0"/>
            <a:r>
              <a:rPr lang="fr-FR" sz="4000" b="1" kern="1200" spc="50" dirty="0" smtClean="0">
                <a:ln w="11430"/>
                <a:gradFill>
                  <a:gsLst>
                    <a:gs pos="25000">
                      <a:srgbClr val="51C2A9">
                        <a:satMod val="155000"/>
                      </a:srgbClr>
                    </a:gs>
                    <a:gs pos="100000">
                      <a:srgbClr val="51C2A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</a:rPr>
              <a:t>AU NIVEAU DIOCÉSAIN</a:t>
            </a:r>
            <a:endParaRPr lang="fr-FR" sz="4000" b="1" kern="1200" spc="50" dirty="0">
              <a:ln w="11430"/>
              <a:gradFill>
                <a:gsLst>
                  <a:gs pos="25000">
                    <a:srgbClr val="51C2A9">
                      <a:satMod val="155000"/>
                    </a:srgbClr>
                  </a:gs>
                  <a:gs pos="100000">
                    <a:srgbClr val="51C2A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02154379"/>
              </p:ext>
            </p:extLst>
          </p:nvPr>
        </p:nvGraphicFramePr>
        <p:xfrm>
          <a:off x="334210" y="1298221"/>
          <a:ext cx="85691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01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xmlns:p14="http://schemas.microsoft.com/office/powerpoint/2010/main"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BB10929-01DE-624E-B003-4B9676D64D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C915D29-A03D-FB4A-B9D1-A24E07A56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48B3C4DA-500F-204B-885D-9EAFD0A72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7CE2EFB-F4A2-F245-BFA2-F108C7501D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B0B78B-0816-A842-864C-A304B26F4A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8103C61-190F-DB44-9846-038221E0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56914C49-55CA-A948-BA09-4A23573801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32456A9C-CC67-AE47-B2B1-1683AAE7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12841BE0-2F93-C646-B5C7-1413E7DC3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A379B146-BCA1-0A49-8139-4CA7A9017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2733EFFB-7945-5F48-9D7E-B58122A3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4224" y="2962047"/>
            <a:ext cx="4755554" cy="9339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fr-FR" i="1" dirty="0" smtClean="0">
                <a:latin typeface="Avenir Heavy"/>
                <a:cs typeface="Avenir Heavy"/>
              </a:rPr>
              <a:t>Les « Kilomètres de Soleil » </a:t>
            </a:r>
          </a:p>
          <a:p>
            <a:pPr rtl="0" latinLnBrk="1" hangingPunct="0"/>
            <a:r>
              <a:rPr lang="fr-FR" i="1" dirty="0" smtClean="0">
                <a:latin typeface="Avenir Heavy"/>
                <a:cs typeface="Avenir Heavy"/>
              </a:rPr>
              <a:t>Pourquoi et Comment ?</a:t>
            </a:r>
            <a:endParaRPr lang="fr-FR" i="1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256358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 rot="1400934">
            <a:off x="3983794" y="1600201"/>
            <a:ext cx="5432740" cy="1384995"/>
          </a:xfrm>
          <a:prstGeom prst="rect">
            <a:avLst/>
          </a:prstGeom>
          <a:solidFill>
            <a:srgbClr val="FF0000">
              <a:alpha val="71000"/>
            </a:srgbClr>
          </a:solidFill>
          <a:effectLst>
            <a:outerShdw blurRad="38100" dist="76200" dir="4980000" algn="tl" rotWithShape="0">
              <a:srgbClr val="000000">
                <a:alpha val="68000"/>
              </a:srgbClr>
            </a:outerShdw>
          </a:effectLst>
          <a:scene3d>
            <a:camera prst="orthographicFront"/>
            <a:lightRig rig="balanced" dir="t"/>
          </a:scene3d>
          <a:sp3d prstMaterial="metal"/>
        </p:spPr>
        <p:txBody>
          <a:bodyPr wrap="square" anchor="ctr">
            <a:spAutoFit/>
          </a:bodyPr>
          <a:lstStyle/>
          <a:p>
            <a:pPr lvl="0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RÉFLEXION</a:t>
            </a:r>
          </a:p>
          <a:p>
            <a:pPr lvl="1" algn="l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• Réflexion 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humaine</a:t>
            </a:r>
          </a:p>
          <a:p>
            <a:pPr lvl="1" algn="l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• Réflexion 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spirituelle</a:t>
            </a:r>
          </a:p>
        </p:txBody>
      </p:sp>
      <p:sp>
        <p:nvSpPr>
          <p:cNvPr id="6" name="Rectangle 5"/>
          <p:cNvSpPr/>
          <p:nvPr/>
        </p:nvSpPr>
        <p:spPr>
          <a:xfrm rot="20574527">
            <a:off x="364296" y="3974300"/>
            <a:ext cx="5082362" cy="20826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38100" dist="76200" dir="2700000" algn="tl" rotWithShape="0">
              <a:prstClr val="black">
                <a:alpha val="68000"/>
              </a:prstClr>
            </a:outerShdw>
          </a:effectLst>
          <a:scene3d>
            <a:camera prst="orthographicFront"/>
            <a:lightRig rig="chilly" dir="t"/>
          </a:scene3d>
          <a:sp3d prstMaterial="metal"/>
        </p:spPr>
        <p:txBody>
          <a:bodyPr wrap="square">
            <a:spAutoFit/>
          </a:bodyPr>
          <a:lstStyle/>
          <a:p>
            <a:pPr lvl="0" algn="l">
              <a:spcBef>
                <a:spcPts val="1200"/>
              </a:spcBef>
            </a:pP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ACTION</a:t>
            </a:r>
          </a:p>
          <a:p>
            <a:pPr marL="271463" lvl="1" indent="-271463" algn="l">
              <a:lnSpc>
                <a:spcPts val="2400"/>
              </a:lnSpc>
              <a:spcBef>
                <a:spcPts val="1200"/>
              </a:spcBef>
              <a:tabLst>
                <a:tab pos="271463" algn="l"/>
              </a:tabLst>
            </a:pP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• Faire pour découvrir une situation</a:t>
            </a:r>
          </a:p>
          <a:p>
            <a:pPr marL="271463" lvl="1" indent="-271463" algn="l">
              <a:lnSpc>
                <a:spcPts val="2400"/>
              </a:lnSpc>
              <a:spcBef>
                <a:spcPts val="1200"/>
              </a:spcBef>
              <a:tabLst>
                <a:tab pos="271463" algn="l"/>
              </a:tabLst>
            </a:pP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venturing"/>
                <a:cs typeface="Adventuring"/>
              </a:rPr>
              <a:t>• Faire l’apprentissage de la solidarité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venturing"/>
              <a:cs typeface="Adventuring"/>
            </a:endParaRPr>
          </a:p>
        </p:txBody>
      </p:sp>
      <p:grpSp>
        <p:nvGrpSpPr>
          <p:cNvPr id="9" name="Grouper 8"/>
          <p:cNvGrpSpPr/>
          <p:nvPr/>
        </p:nvGrpSpPr>
        <p:grpSpPr>
          <a:xfrm>
            <a:off x="2771800" y="2708920"/>
            <a:ext cx="3528392" cy="1080120"/>
            <a:chOff x="2771800" y="2708920"/>
            <a:chExt cx="3528392" cy="108012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2771800" y="2708920"/>
              <a:ext cx="3528392" cy="1080120"/>
            </a:xfrm>
            <a:prstGeom prst="roundRect">
              <a:avLst/>
            </a:prstGeom>
            <a:solidFill>
              <a:srgbClr val="1E3C6E"/>
            </a:solidFill>
            <a:ln w="12700" cap="flat">
              <a:noFill/>
              <a:miter lim="4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all" spc="384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venir Medium"/>
                <a:ea typeface="Avenir Medium"/>
                <a:cs typeface="Avenir Medium"/>
                <a:sym typeface="Avenir Medium"/>
              </a:endParaRPr>
            </a:p>
          </p:txBody>
        </p:sp>
        <p:pic>
          <p:nvPicPr>
            <p:cNvPr id="2" name="Image 1" descr="Capture d’écran 2015-09-09 à 15.22.44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6373" y="2792519"/>
              <a:ext cx="3159247" cy="87240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3" name="Rectangle 2"/>
          <p:cNvSpPr/>
          <p:nvPr/>
        </p:nvSpPr>
        <p:spPr>
          <a:xfrm>
            <a:off x="107504" y="28765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rtl="0"/>
            <a:r>
              <a:rPr lang="fr-FR" sz="2400" i="1" kern="1200" dirty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cs typeface="Adventuring"/>
              </a:rPr>
              <a:t>L’ENFANT </a:t>
            </a:r>
            <a:r>
              <a:rPr lang="fr-FR" sz="2400" i="1" kern="1200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cs typeface="Adventuring"/>
              </a:rPr>
              <a:t>ACTEUR</a:t>
            </a:r>
          </a:p>
          <a:p>
            <a:pPr defTabSz="914400" rtl="0"/>
            <a:r>
              <a:rPr lang="fr-FR" sz="2400" i="1" kern="1200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cs typeface="Adventuring"/>
              </a:rPr>
              <a:t>DE </a:t>
            </a:r>
            <a:r>
              <a:rPr lang="fr-FR" sz="2400" i="1" kern="1200" dirty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cs typeface="Adventuring"/>
              </a:rPr>
              <a:t>SON DÉVELOPPEMENT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76501" y="5877272"/>
            <a:ext cx="6167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rtl="0"/>
            <a:r>
              <a:rPr lang="fr-FR" sz="2400" i="1" kern="1200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cs typeface="Adventuring"/>
              </a:rPr>
              <a:t>L’ENFANT AUTEUR DE SOLIDARITÉ</a:t>
            </a:r>
          </a:p>
          <a:p>
            <a:pPr defTabSz="914400" rtl="0"/>
            <a:r>
              <a:rPr lang="fr-FR" sz="2400" i="1" kern="1200" dirty="0" smtClean="0">
                <a:solidFill>
                  <a:prstClr val="black"/>
                </a:solidFill>
                <a:effectLst>
                  <a:glow rad="228600">
                    <a:srgbClr val="E1DC53">
                      <a:satMod val="175000"/>
                    </a:srgbClr>
                  </a:glow>
                </a:effectLst>
                <a:latin typeface="Adventuring"/>
                <a:cs typeface="Adventuring"/>
              </a:rPr>
              <a:t>ENVERS D’AUTRES ENFANTS</a:t>
            </a:r>
            <a:endParaRPr lang="fr-FR" sz="2400" i="1" kern="1200" dirty="0">
              <a:solidFill>
                <a:prstClr val="black"/>
              </a:solidFill>
              <a:effectLst>
                <a:glow rad="228600">
                  <a:srgbClr val="E1DC53">
                    <a:satMod val="175000"/>
                  </a:srgbClr>
                </a:glow>
              </a:effectLst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20871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lance.jpg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389" y="2204864"/>
            <a:ext cx="6858000" cy="33590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95736" y="4513223"/>
            <a:ext cx="52565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 rtl="0"/>
            <a:r>
              <a:rPr lang="fr-FR" sz="4000" b="1" kern="1200" dirty="0" smtClean="0">
                <a:ln w="12700">
                  <a:solidFill>
                    <a:srgbClr val="D16207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LA SOLIDARITÉ KMS</a:t>
            </a:r>
            <a:endParaRPr lang="fr-FR" sz="4000" b="1" kern="1200" dirty="0">
              <a:ln w="12700">
                <a:solidFill>
                  <a:srgbClr val="D16207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763688" y="1914545"/>
            <a:ext cx="2376264" cy="1446550"/>
          </a:xfrm>
          <a:prstGeom prst="rect">
            <a:avLst/>
          </a:prstGeom>
          <a:solidFill>
            <a:srgbClr val="883519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venturing"/>
                <a:cs typeface="Adventuring"/>
              </a:rPr>
              <a:t>ICI</a:t>
            </a:r>
          </a:p>
          <a:p>
            <a:pPr lvl="1"/>
            <a:r>
              <a:rPr lang="fr-FR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venturing"/>
                <a:cs typeface="Adventuring"/>
              </a:rPr>
              <a:t>Bourses</a:t>
            </a:r>
          </a:p>
          <a:p>
            <a:pPr lvl="1"/>
            <a:r>
              <a:rPr lang="fr-FR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venturing"/>
                <a:cs typeface="Adventuring"/>
              </a:rPr>
              <a:t>Soleil</a:t>
            </a:r>
            <a:endParaRPr lang="fr-FR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dventuring"/>
              <a:cs typeface="Adventuring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36096" y="1848927"/>
            <a:ext cx="2448271" cy="144655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fr-FR" sz="400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venturing"/>
                <a:cs typeface="Adventuring"/>
              </a:rPr>
              <a:t>LÀ-BAS</a:t>
            </a:r>
          </a:p>
          <a:p>
            <a:pPr lvl="1"/>
            <a:r>
              <a:rPr lang="fr-FR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venturing"/>
                <a:cs typeface="Adventuring"/>
              </a:rPr>
              <a:t>Projets</a:t>
            </a:r>
          </a:p>
          <a:p>
            <a:pPr lvl="1"/>
            <a:r>
              <a:rPr lang="fr-FR" sz="2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venturing"/>
                <a:cs typeface="Adventuring"/>
              </a:rPr>
              <a:t>Soleil</a:t>
            </a:r>
            <a:endParaRPr lang="fr-FR" sz="24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Adventuring"/>
              <a:cs typeface="Adventuring"/>
            </a:endParaRPr>
          </a:p>
        </p:txBody>
      </p:sp>
    </p:spTree>
    <p:extLst>
      <p:ext uri="{BB962C8B-B14F-4D97-AF65-F5344CB8AC3E}">
        <p14:creationId xmlns:p14="http://schemas.microsoft.com/office/powerpoint/2010/main" val="30019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3625648133"/>
              </p:ext>
            </p:extLst>
          </p:nvPr>
        </p:nvGraphicFramePr>
        <p:xfrm>
          <a:off x="0" y="1136638"/>
          <a:ext cx="9144000" cy="572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251520" y="188640"/>
            <a:ext cx="49445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defTabSz="914400" rtl="0"/>
            <a:r>
              <a:rPr lang="fr-FR" sz="4000" b="1" kern="1200" dirty="0" smtClean="0">
                <a:ln w="12700">
                  <a:solidFill>
                    <a:srgbClr val="D16207">
                      <a:satMod val="155000"/>
                    </a:srgb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LES BOURSES SOLEIL</a:t>
            </a:r>
            <a:endParaRPr lang="fr-FR" sz="4000" b="1" kern="1200" dirty="0">
              <a:ln w="12700">
                <a:solidFill>
                  <a:srgbClr val="D16207">
                    <a:satMod val="155000"/>
                  </a:srgb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87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C3E2971B-A0ED-FA4F-9BE4-4703603FE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BA0E5284-7DD0-4244-81EA-871BCE21E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BCB12F82-E19D-9745-AC38-21EA79311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52AFD205-42D1-B94B-A875-087506945C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graphicEl>
                                              <a:dgm id="{5A4C55C2-3F1C-8B4D-91B5-086F5F3A9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4220405882"/>
              </p:ext>
            </p:extLst>
          </p:nvPr>
        </p:nvGraphicFramePr>
        <p:xfrm>
          <a:off x="166246" y="1411192"/>
          <a:ext cx="8779494" cy="5221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344570"/>
            <a:ext cx="9144000" cy="709080"/>
          </a:xfrm>
          <a:prstGeom prst="rect">
            <a:avLst/>
          </a:prstGeom>
          <a:noFill/>
        </p:spPr>
        <p:txBody>
          <a:bodyPr wrap="square" lIns="91428" tIns="45714" rIns="91428" bIns="45714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Heavy"/>
                <a:cs typeface="Avenir Heavy"/>
              </a:rPr>
              <a:t>LES </a:t>
            </a:r>
            <a:r>
              <a:rPr lang="fr-F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venir Heavy"/>
                <a:cs typeface="Avenir Heavy"/>
              </a:rPr>
              <a:t>BOURSES SOLEIL</a:t>
            </a:r>
          </a:p>
        </p:txBody>
      </p:sp>
    </p:spTree>
    <p:extLst>
      <p:ext uri="{BB962C8B-B14F-4D97-AF65-F5344CB8AC3E}">
        <p14:creationId xmlns:p14="http://schemas.microsoft.com/office/powerpoint/2010/main" val="271204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3E1E26-E388-7E46-A69C-2CD4E616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6F3E1E26-E388-7E46-A69C-2CD4E616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6F3E1E26-E388-7E46-A69C-2CD4E616E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graphicEl>
                                              <a:dgm id="{6F3E1E26-E388-7E46-A69C-2CD4E616E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5D2EB0D-4A7C-B34F-B207-D9E181FE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A5D2EB0D-4A7C-B34F-B207-D9E181FE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A5D2EB0D-4A7C-B34F-B207-D9E181FE6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A5D2EB0D-4A7C-B34F-B207-D9E181FE6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C3FA2A-F817-D346-AA70-8DEE1C9B4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F4C3FA2A-F817-D346-AA70-8DEE1C9B4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F4C3FA2A-F817-D346-AA70-8DEE1C9B4E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F4C3FA2A-F817-D346-AA70-8DEE1C9B4E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1CB8FE-2C46-954C-838B-93B3E5346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A71CB8FE-2C46-954C-838B-93B3E5346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A71CB8FE-2C46-954C-838B-93B3E5346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graphicEl>
                                              <a:dgm id="{A71CB8FE-2C46-954C-838B-93B3E5346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MD2016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23" y="908720"/>
            <a:ext cx="537321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92310" y="3645024"/>
            <a:ext cx="8229600" cy="1143000"/>
          </a:xfrm>
        </p:spPr>
        <p:txBody>
          <a:bodyPr/>
          <a:lstStyle/>
          <a:p>
            <a:r>
              <a:rPr lang="fr-FR" dirty="0" smtClean="0"/>
              <a:t>Ce qui nous rassemble</a:t>
            </a:r>
            <a:br>
              <a:rPr lang="fr-FR" dirty="0" smtClean="0"/>
            </a:br>
            <a:r>
              <a:rPr lang="fr-FR" dirty="0" smtClean="0"/>
              <a:t>Nos fondamentaux</a:t>
            </a:r>
            <a:endParaRPr lang="fr-FR" dirty="0"/>
          </a:p>
        </p:txBody>
      </p:sp>
      <p:pic>
        <p:nvPicPr>
          <p:cNvPr id="7" name="Image 6" descr="OMD2016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332656"/>
            <a:ext cx="1798320" cy="179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4762__sunflowers_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3609" y="-9661"/>
            <a:ext cx="9822656" cy="73580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340660" y="311808"/>
            <a:ext cx="4493157" cy="2460310"/>
          </a:xfrm>
          <a:prstGeom prst="rect">
            <a:avLst/>
          </a:prstGeom>
          <a:noFill/>
        </p:spPr>
        <p:txBody>
          <a:bodyPr wrap="none" lIns="64291" tIns="32146" rIns="64291" bIns="32146">
            <a:prstTxWarp prst="textDeflate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3800" b="1" spc="3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enir Heavy"/>
                <a:cs typeface="Avenir Heavy"/>
              </a:rPr>
              <a:t>DES KILOMÈTRES</a:t>
            </a:r>
          </a:p>
          <a:p>
            <a:pPr algn="ctr"/>
            <a:r>
              <a:rPr lang="fr-FR" sz="3800" b="1" spc="35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venir Heavy"/>
                <a:cs typeface="Avenir Heavy"/>
              </a:rPr>
              <a:t> DE SOLEIL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8501" y="2960122"/>
            <a:ext cx="4340294" cy="937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fr-FR" dirty="0" smtClean="0">
                <a:latin typeface="Avenir Heavy"/>
                <a:cs typeface="Avenir Heavy"/>
              </a:rPr>
              <a:t>Pourquoi ce nom</a:t>
            </a:r>
          </a:p>
          <a:p>
            <a:pPr rtl="0" latinLnBrk="1" hangingPunct="0"/>
            <a:r>
              <a:rPr lang="fr-FR" dirty="0" smtClean="0">
                <a:latin typeface="Avenir Heavy"/>
                <a:cs typeface="Avenir Heavy"/>
              </a:rPr>
              <a:t>« Kilomètres de Soleil » ?</a:t>
            </a:r>
            <a:endParaRPr lang="fr-FR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4343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58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0" y="3012"/>
            <a:ext cx="9144001" cy="6858001"/>
          </a:xfrm>
          <a:prstGeom prst="rect">
            <a:avLst/>
          </a:prstGeom>
          <a:gradFill>
            <a:gsLst>
              <a:gs pos="0">
                <a:srgbClr val="945200"/>
              </a:gs>
              <a:gs pos="46788">
                <a:srgbClr val="C9A73C"/>
              </a:gs>
              <a:gs pos="100000">
                <a:srgbClr val="FFFC79"/>
              </a:gs>
            </a:gsLst>
            <a:lin ang="18915932"/>
          </a:gra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 cap="all" spc="384"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41" name="Image 40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8419" y="3634093"/>
            <a:ext cx="4192802" cy="3223907"/>
          </a:xfrm>
          <a:prstGeom prst="rect">
            <a:avLst/>
          </a:prstGeom>
        </p:spPr>
      </p:pic>
      <p:pic>
        <p:nvPicPr>
          <p:cNvPr id="42" name="Image 41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0" y="777348"/>
            <a:ext cx="4261886" cy="3232268"/>
          </a:xfrm>
          <a:prstGeom prst="rect">
            <a:avLst/>
          </a:prstGeom>
        </p:spPr>
      </p:pic>
      <p:sp>
        <p:nvSpPr>
          <p:cNvPr id="43" name="Shape 43"/>
          <p:cNvSpPr/>
          <p:nvPr/>
        </p:nvSpPr>
        <p:spPr>
          <a:xfrm>
            <a:off x="248951" y="4256927"/>
            <a:ext cx="3761481" cy="476092"/>
          </a:xfrm>
          <a:prstGeom prst="rect">
            <a:avLst/>
          </a:prstGeom>
          <a:noFill/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100" b="0" dirty="0">
                <a:gradFill flip="none" rotWithShape="1">
                  <a:gsLst>
                    <a:gs pos="0">
                      <a:srgbClr val="FF0000"/>
                    </a:gs>
                    <a:gs pos="100000">
                      <a:schemeClr val="tx1"/>
                    </a:gs>
                    <a:gs pos="35000">
                      <a:srgbClr val="FF0000"/>
                    </a:gs>
                    <a:gs pos="37000">
                      <a:schemeClr val="tx1"/>
                    </a:gs>
                  </a:gsLst>
                  <a:lin ang="5400000" scaled="0"/>
                  <a:tileRect/>
                </a:gra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venir Heavy"/>
                <a:cs typeface="Avenir Heavy"/>
              </a:rPr>
              <a:t>DES KILOMÈTRES…</a:t>
            </a:r>
          </a:p>
        </p:txBody>
      </p:sp>
      <p:pic>
        <p:nvPicPr>
          <p:cNvPr id="44" name="pasted-image.tif"/>
          <p:cNvPicPr/>
          <p:nvPr/>
        </p:nvPicPr>
        <p:blipFill>
          <a:blip r:embed="rId4">
            <a:clrChange>
              <a:clrFrom>
                <a:srgbClr val="E2CD58"/>
              </a:clrFrom>
              <a:clrTo>
                <a:srgbClr val="E2CD58">
                  <a:alpha val="0"/>
                </a:srgbClr>
              </a:clrTo>
            </a:clrChange>
            <a:extLst/>
          </a:blip>
          <a:stretch>
            <a:fillRect/>
          </a:stretch>
        </p:blipFill>
        <p:spPr>
          <a:xfrm>
            <a:off x="6552071" y="336817"/>
            <a:ext cx="2286001" cy="2286001"/>
          </a:xfrm>
          <a:prstGeom prst="rect">
            <a:avLst/>
          </a:prstGeom>
          <a:ln w="12700">
            <a:miter lim="400000"/>
          </a:ln>
          <a:effectLst>
            <a:outerShdw blurRad="12700" dir="2700000" rotWithShape="0">
              <a:srgbClr val="000000">
                <a:alpha val="34948"/>
              </a:srgbClr>
            </a:outerShdw>
          </a:effectLst>
        </p:spPr>
      </p:pic>
      <p:sp>
        <p:nvSpPr>
          <p:cNvPr id="45" name="Shape 45"/>
          <p:cNvSpPr/>
          <p:nvPr/>
        </p:nvSpPr>
        <p:spPr>
          <a:xfrm>
            <a:off x="6656026" y="1134951"/>
            <a:ext cx="2020430" cy="476092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100" b="0" dirty="0">
                <a:solidFill>
                  <a:schemeClr val="tx1"/>
                </a:solidFill>
                <a:effectLst>
                  <a:outerShdw blurRad="50800" dist="63500" dir="2280000" algn="tl" rotWithShape="0">
                    <a:srgbClr val="FF6600">
                      <a:alpha val="68000"/>
                    </a:srgbClr>
                  </a:outerShdw>
                </a:effectLst>
                <a:latin typeface="Avenir Heavy"/>
                <a:cs typeface="Avenir Heavy"/>
              </a:rPr>
              <a:t>DE SOLEIL</a:t>
            </a:r>
          </a:p>
        </p:txBody>
      </p:sp>
      <p:pic>
        <p:nvPicPr>
          <p:cNvPr id="46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1452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080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54762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0265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73989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8072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2249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30508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50764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54821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369548" y="3432012"/>
            <a:ext cx="474930" cy="66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Borne-kilométrique-Fotolia_35518898_X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62185" y="3432012"/>
            <a:ext cx="474929" cy="668053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41354" y="143340"/>
            <a:ext cx="2782017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2400" cap="all" spc="384">
                <a:latin typeface="Adventuring"/>
                <a:ea typeface="Adventuring"/>
                <a:cs typeface="Adventuring"/>
                <a:sym typeface="Adventuring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700" spc="270" dirty="0">
                <a:solidFill>
                  <a:schemeClr val="tx1"/>
                </a:solidFill>
              </a:rPr>
              <a:t>HIER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50"/>
                            </p:stCondLst>
                            <p:childTnLst>
                              <p:par>
                                <p:cTn id="24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50"/>
                            </p:stCondLst>
                            <p:childTnLst>
                              <p:par>
                                <p:cTn id="44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23" presetClass="entr" presetSubtype="3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50"/>
                            </p:stCondLst>
                            <p:childTnLst>
                              <p:par>
                                <p:cTn id="54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3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50"/>
                            </p:stCondLst>
                            <p:childTnLst>
                              <p:par>
                                <p:cTn id="64" presetID="23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3" animBg="1" advAuto="0"/>
      <p:bldP spid="45" grpId="16" animBg="1" advAuto="0"/>
      <p:bldP spid="46" grpId="1" animBg="1" advAuto="0"/>
      <p:bldP spid="47" grpId="2" animBg="1" advAuto="0"/>
      <p:bldP spid="48" grpId="3" animBg="1" advAuto="0"/>
      <p:bldP spid="49" grpId="4" animBg="1" advAuto="0"/>
      <p:bldP spid="50" grpId="6" animBg="1" advAuto="0"/>
      <p:bldP spid="51" grpId="5" animBg="1" advAuto="0"/>
      <p:bldP spid="52" grpId="7" animBg="1" advAuto="0"/>
      <p:bldP spid="53" grpId="8" animBg="1" advAuto="0"/>
      <p:bldP spid="54" grpId="9" animBg="1" advAuto="0"/>
      <p:bldP spid="55" grpId="10" animBg="1" advAuto="0"/>
      <p:bldP spid="56" grpId="12" animBg="1" advAuto="0"/>
      <p:bldP spid="57" grpId="1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92806" y="2107598"/>
            <a:ext cx="3990822" cy="523220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FF26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chemeClr val="tx1"/>
                </a:solidFill>
              </a:rPr>
              <a:t>DES KILOMÈTRES…</a:t>
            </a:r>
          </a:p>
        </p:txBody>
      </p:sp>
      <p:sp>
        <p:nvSpPr>
          <p:cNvPr id="62" name="Shape 62"/>
          <p:cNvSpPr/>
          <p:nvPr/>
        </p:nvSpPr>
        <p:spPr>
          <a:xfrm>
            <a:off x="315930" y="4261102"/>
            <a:ext cx="2181127" cy="59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4800" b="1">
                <a:effectLst>
                  <a:outerShdw blurRad="12700" dist="63500" dir="18900000" rotWithShape="0">
                    <a:srgbClr val="000000"/>
                  </a:outerShdw>
                </a:effectLst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34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FFFF00"/>
                  </a:outerShdw>
                </a:effectLst>
              </a:rPr>
              <a:t>DE SOLEIL</a:t>
            </a:r>
          </a:p>
        </p:txBody>
      </p:sp>
      <p:sp>
        <p:nvSpPr>
          <p:cNvPr id="63" name="Shape 63"/>
          <p:cNvSpPr/>
          <p:nvPr/>
        </p:nvSpPr>
        <p:spPr>
          <a:xfrm>
            <a:off x="292806" y="2803779"/>
            <a:ext cx="8521762" cy="134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Une marche vers…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3400" b="1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l</a:t>
            </a:r>
            <a:r>
              <a:rPr lang="fr-FR" sz="3400" b="1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es </a:t>
            </a:r>
            <a:r>
              <a:rPr sz="3400" b="1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autre</a:t>
            </a:r>
            <a:r>
              <a:rPr lang="fr-FR" sz="3400" b="1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s</a:t>
            </a:r>
            <a:r>
              <a:rPr sz="3400" b="1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, les </a:t>
            </a:r>
            <a:r>
              <a:rPr sz="3400" b="1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plus </a:t>
            </a:r>
            <a:r>
              <a:rPr sz="3400" b="1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démunis</a:t>
            </a:r>
            <a:endParaRPr lang="fr-FR" sz="3400" b="1" dirty="0" smtClean="0">
              <a:solidFill>
                <a:srgbClr val="00F900"/>
              </a:solidFill>
              <a:effectLst>
                <a:outerShdw blurRad="12700" dist="63500" dir="18900000" rotWithShape="0">
                  <a:srgbClr val="000000"/>
                </a:outerShdw>
              </a:effectLst>
            </a:endParaRPr>
          </a:p>
          <a:p>
            <a:pPr lvl="0" algn="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3400" b="1" dirty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p</a:t>
            </a:r>
            <a:r>
              <a:rPr lang="fr-FR" sz="3400" b="1" dirty="0" smtClean="0">
                <a:solidFill>
                  <a:srgbClr val="00F9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</a:rPr>
              <a:t>roches et lointains</a:t>
            </a:r>
            <a:endParaRPr sz="3400" b="1" dirty="0">
              <a:solidFill>
                <a:srgbClr val="00F900"/>
              </a:solidFill>
              <a:effectLst>
                <a:outerShdw blurRad="12700" dist="63500" dir="18900000" rotWithShape="0">
                  <a:srgbClr val="000000"/>
                </a:outerShdw>
              </a:effectLst>
            </a:endParaRPr>
          </a:p>
        </p:txBody>
      </p:sp>
      <p:sp>
        <p:nvSpPr>
          <p:cNvPr id="64" name="Shape 64"/>
          <p:cNvSpPr/>
          <p:nvPr/>
        </p:nvSpPr>
        <p:spPr>
          <a:xfrm>
            <a:off x="370718" y="4964143"/>
            <a:ext cx="8521762" cy="1273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algn="l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Pour plus de chaleur humaine,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3400" b="1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				</a:t>
            </a:r>
            <a:r>
              <a:rPr lang="fr-FR" sz="3400" b="1" dirty="0" smtClean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P</a:t>
            </a:r>
            <a:r>
              <a:rPr sz="3400" b="1" dirty="0" smtClean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lus </a:t>
            </a:r>
            <a:r>
              <a:rPr sz="3400" b="1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de solidarité, </a:t>
            </a:r>
          </a:p>
          <a:p>
            <a:pPr lvl="0" algn="r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lang="fr-FR" sz="3400" b="1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P</a:t>
            </a:r>
            <a:r>
              <a:rPr sz="3400" b="1" dirty="0" smtClean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lus </a:t>
            </a:r>
            <a:r>
              <a:rPr sz="3400" b="1" dirty="0">
                <a:solidFill>
                  <a:srgbClr val="FF9300"/>
                </a:solidFill>
                <a:effectLst>
                  <a:outerShdw blurRad="12700" dist="63500" dir="18900000" rotWithShape="0">
                    <a:srgbClr val="000000"/>
                  </a:outerShdw>
                </a:effectLst>
                <a:latin typeface="+mj-lt"/>
                <a:ea typeface="Avenir Black"/>
                <a:cs typeface="Avenir Black"/>
                <a:sym typeface="Avenir Black"/>
              </a:rPr>
              <a:t>de fraternité</a:t>
            </a:r>
          </a:p>
        </p:txBody>
      </p:sp>
      <p:sp>
        <p:nvSpPr>
          <p:cNvPr id="65" name="Shape 65"/>
          <p:cNvSpPr/>
          <p:nvPr/>
        </p:nvSpPr>
        <p:spPr>
          <a:xfrm>
            <a:off x="141354" y="143340"/>
            <a:ext cx="2782017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2400" cap="all" spc="384">
                <a:latin typeface="Adventuring"/>
                <a:ea typeface="Adventuring"/>
                <a:cs typeface="Adventuring"/>
                <a:sym typeface="Adventuring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sz="1700" spc="270" dirty="0">
                <a:solidFill>
                  <a:schemeClr val="tx1"/>
                </a:solidFill>
              </a:rPr>
              <a:t>AUJOURD’HUI</a:t>
            </a:r>
          </a:p>
        </p:txBody>
      </p:sp>
      <p:pic>
        <p:nvPicPr>
          <p:cNvPr id="8" name="Picture 2" descr="http://svtpelletier.e-monsite.com/medias/album/images/81141860tous-diff-tous-eg-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8104" y="143340"/>
            <a:ext cx="3481559" cy="2604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build="p"/>
      <p:bldP spid="6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17205" y="2872121"/>
            <a:ext cx="9218948" cy="114609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 cap="all" spc="384">
                <a:solidFill>
                  <a:srgbClr val="000000"/>
                </a:solidFill>
                <a:latin typeface="Avenir Medium"/>
                <a:ea typeface="Avenir Medium"/>
                <a:cs typeface="Avenir Medium"/>
                <a:sym typeface="Avenir Medium"/>
              </a:defRPr>
            </a:pPr>
            <a:endParaRPr/>
          </a:p>
        </p:txBody>
      </p:sp>
      <p:pic>
        <p:nvPicPr>
          <p:cNvPr id="68" name="pasted-image.tif"/>
          <p:cNvPicPr/>
          <p:nvPr/>
        </p:nvPicPr>
        <p:blipFill>
          <a:blip r:embed="rId3">
            <a:alphaModFix amt="57823"/>
            <a:extLst/>
          </a:blip>
          <a:stretch>
            <a:fillRect/>
          </a:stretch>
        </p:blipFill>
        <p:spPr>
          <a:xfrm>
            <a:off x="1369725" y="216684"/>
            <a:ext cx="6404551" cy="6424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Capture d’écran 2015-09-12 à 11.33.5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150" y="2605363"/>
            <a:ext cx="8335803" cy="164727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" name="Grouper 2"/>
          <p:cNvGrpSpPr/>
          <p:nvPr/>
        </p:nvGrpSpPr>
        <p:grpSpPr>
          <a:xfrm>
            <a:off x="195799" y="5653334"/>
            <a:ext cx="8697400" cy="579345"/>
            <a:chOff x="278469" y="8040297"/>
            <a:chExt cx="12369636" cy="823958"/>
          </a:xfrm>
        </p:grpSpPr>
        <p:pic>
          <p:nvPicPr>
            <p:cNvPr id="71" name="pasted-image.ti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23115" y="8040297"/>
              <a:ext cx="7524990" cy="823958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4" name="pasted-image.tif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78469" y="8040297"/>
              <a:ext cx="4943744" cy="823958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12" name="Shape 65"/>
          <p:cNvSpPr/>
          <p:nvPr/>
        </p:nvSpPr>
        <p:spPr>
          <a:xfrm>
            <a:off x="141354" y="143340"/>
            <a:ext cx="2782017" cy="8929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E3C6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/>
          <a:lstStyle>
            <a:lvl1pPr>
              <a:defRPr sz="2400" cap="all" spc="384">
                <a:latin typeface="Adventuring"/>
                <a:ea typeface="Adventuring"/>
                <a:cs typeface="Adventuring"/>
                <a:sym typeface="Adventuring"/>
              </a:defRPr>
            </a:lvl1pPr>
          </a:lstStyle>
          <a:p>
            <a:pPr lvl="0">
              <a:defRPr sz="1800" cap="none" spc="0">
                <a:solidFill>
                  <a:srgbClr val="000000"/>
                </a:solidFill>
              </a:defRPr>
            </a:pPr>
            <a:r>
              <a:rPr lang="fr-FR" sz="1700" spc="270" dirty="0">
                <a:solidFill>
                  <a:schemeClr val="tx1"/>
                </a:solidFill>
              </a:rPr>
              <a:t>EN BREF</a:t>
            </a:r>
            <a:endParaRPr sz="1700" spc="270" dirty="0">
              <a:solidFill>
                <a:schemeClr val="tx1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444767" y="898743"/>
            <a:ext cx="2295717" cy="583067"/>
            <a:chOff x="613429" y="892659"/>
            <a:chExt cx="3265020" cy="829251"/>
          </a:xfrm>
        </p:grpSpPr>
        <p:sp>
          <p:nvSpPr>
            <p:cNvPr id="72" name="Shape 72"/>
            <p:cNvSpPr/>
            <p:nvPr/>
          </p:nvSpPr>
          <p:spPr>
            <a:xfrm>
              <a:off x="613429" y="897952"/>
              <a:ext cx="3265020" cy="823958"/>
            </a:xfrm>
            <a:prstGeom prst="rect">
              <a:avLst/>
            </a:prstGeom>
            <a:solidFill>
              <a:srgbClr val="FEF18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2400" cap="all" spc="384">
                  <a:latin typeface="Avenir Medium"/>
                  <a:ea typeface="Avenir Medium"/>
                  <a:cs typeface="Avenir Medium"/>
                  <a:sym typeface="Avenir Medium"/>
                </a:defRPr>
              </a:pPr>
              <a:endParaRPr/>
            </a:p>
          </p:txBody>
        </p:sp>
        <p:pic>
          <p:nvPicPr>
            <p:cNvPr id="73" name="pasted-image.tif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45458" y="892659"/>
              <a:ext cx="3035301" cy="774701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83314" y="2926946"/>
            <a:ext cx="4777374" cy="937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7" tIns="35717" rIns="35717" bIns="35717" numCol="1" spcCol="26788" rtlCol="0" anchor="ctr">
            <a:spAutoFit/>
          </a:bodyPr>
          <a:lstStyle/>
          <a:p>
            <a:pPr rtl="0" latinLnBrk="1" hangingPunct="0"/>
            <a:r>
              <a:rPr lang="fr-FR" i="1" dirty="0" smtClean="0">
                <a:latin typeface="Avenir Heavy"/>
                <a:cs typeface="Avenir Heavy"/>
              </a:rPr>
              <a:t>Les « Kilomètres de Soleil » </a:t>
            </a:r>
          </a:p>
          <a:p>
            <a:pPr rtl="0" latinLnBrk="1" hangingPunct="0"/>
            <a:r>
              <a:rPr lang="fr-FR" i="1" dirty="0" smtClean="0">
                <a:latin typeface="Avenir Heavy"/>
                <a:cs typeface="Avenir Heavy"/>
              </a:rPr>
              <a:t>C’est qui ?</a:t>
            </a:r>
            <a:endParaRPr lang="fr-FR" i="1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12208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fotolia_6988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2803" y="52945"/>
            <a:ext cx="6858396" cy="680505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416041" y="930367"/>
            <a:ext cx="23906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fr-FR" sz="2000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4" name="Rectangle 3"/>
          <p:cNvSpPr/>
          <p:nvPr/>
        </p:nvSpPr>
        <p:spPr>
          <a:xfrm rot="20709639">
            <a:off x="6572098" y="2293373"/>
            <a:ext cx="184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lang="fr-FR" sz="2000" dirty="0">
              <a:latin typeface="Avenir Heavy"/>
              <a:cs typeface="Avenir Heavy"/>
            </a:endParaRPr>
          </a:p>
        </p:txBody>
      </p:sp>
      <p:sp>
        <p:nvSpPr>
          <p:cNvPr id="6" name="Bulle rectangulaire à coins arrondis 5"/>
          <p:cNvSpPr/>
          <p:nvPr/>
        </p:nvSpPr>
        <p:spPr>
          <a:xfrm>
            <a:off x="6018984" y="166009"/>
            <a:ext cx="2448272" cy="794544"/>
          </a:xfrm>
          <a:prstGeom prst="wedgeRoundRectCallout">
            <a:avLst>
              <a:gd name="adj1" fmla="val -53526"/>
              <a:gd name="adj2" fmla="val 168511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Action catholique de l’enfance. ACE</a:t>
            </a:r>
          </a:p>
        </p:txBody>
      </p:sp>
      <p:sp>
        <p:nvSpPr>
          <p:cNvPr id="17" name="Bulle rectangulaire à coins arrondis 16"/>
          <p:cNvSpPr/>
          <p:nvPr/>
        </p:nvSpPr>
        <p:spPr>
          <a:xfrm>
            <a:off x="6349035" y="5606359"/>
            <a:ext cx="2448272" cy="1135063"/>
          </a:xfrm>
          <a:prstGeom prst="wedgeRoundRectCallout">
            <a:avLst>
              <a:gd name="adj1" fmla="val -54691"/>
              <a:gd name="adj2" fmla="val -113081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MEJ. Mouvement eucharistique des jeunes</a:t>
            </a:r>
          </a:p>
        </p:txBody>
      </p:sp>
      <p:sp>
        <p:nvSpPr>
          <p:cNvPr id="18" name="Bulle rectangulaire à coins arrondis 17"/>
          <p:cNvSpPr/>
          <p:nvPr/>
        </p:nvSpPr>
        <p:spPr>
          <a:xfrm>
            <a:off x="6624638" y="3630549"/>
            <a:ext cx="2448272" cy="794544"/>
          </a:xfrm>
          <a:prstGeom prst="wedgeRoundRectCallout">
            <a:avLst>
              <a:gd name="adj1" fmla="val -73927"/>
              <a:gd name="adj2" fmla="val -43400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000" dirty="0">
                <a:latin typeface="Avenir Heavy"/>
                <a:cs typeface="Avenir Heavy"/>
              </a:rPr>
              <a:t>Enseignement catholique</a:t>
            </a:r>
          </a:p>
        </p:txBody>
      </p:sp>
      <p:sp>
        <p:nvSpPr>
          <p:cNvPr id="19" name="Bulle rectangulaire à coins arrondis 18"/>
          <p:cNvSpPr/>
          <p:nvPr/>
        </p:nvSpPr>
        <p:spPr>
          <a:xfrm>
            <a:off x="6695728" y="2048005"/>
            <a:ext cx="2448272" cy="794544"/>
          </a:xfrm>
          <a:prstGeom prst="wedgeRoundRectCallout">
            <a:avLst>
              <a:gd name="adj1" fmla="val -76840"/>
              <a:gd name="adj2" fmla="val 42801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Scouts et guide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de France</a:t>
            </a:r>
          </a:p>
        </p:txBody>
      </p:sp>
      <p:sp>
        <p:nvSpPr>
          <p:cNvPr id="20" name="Bulle rectangulaire à coins arrondis 19"/>
          <p:cNvSpPr/>
          <p:nvPr/>
        </p:nvSpPr>
        <p:spPr>
          <a:xfrm>
            <a:off x="556558" y="5641727"/>
            <a:ext cx="2448272" cy="794544"/>
          </a:xfrm>
          <a:prstGeom prst="wedgeRoundRectCallout">
            <a:avLst>
              <a:gd name="adj1" fmla="val 44400"/>
              <a:gd name="adj2" fmla="val -129602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SNCC. Catéchèse et catéchuménat</a:t>
            </a:r>
          </a:p>
        </p:txBody>
      </p:sp>
      <p:sp>
        <p:nvSpPr>
          <p:cNvPr id="21" name="Bulle rectangulaire à coins arrondis 20"/>
          <p:cNvSpPr/>
          <p:nvPr/>
        </p:nvSpPr>
        <p:spPr>
          <a:xfrm>
            <a:off x="30383" y="4186312"/>
            <a:ext cx="2448272" cy="794544"/>
          </a:xfrm>
          <a:prstGeom prst="wedgeRoundRectCallout">
            <a:avLst>
              <a:gd name="adj1" fmla="val 65968"/>
              <a:gd name="adj2" fmla="val -104460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Secours catholique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cs typeface="Avenir Heavy"/>
              </a:rPr>
              <a:t>Caritas France</a:t>
            </a:r>
          </a:p>
        </p:txBody>
      </p:sp>
      <p:sp>
        <p:nvSpPr>
          <p:cNvPr id="22" name="Bulle rectangulaire à coins arrondis 21"/>
          <p:cNvSpPr/>
          <p:nvPr/>
        </p:nvSpPr>
        <p:spPr>
          <a:xfrm>
            <a:off x="30383" y="1879125"/>
            <a:ext cx="2448272" cy="794544"/>
          </a:xfrm>
          <a:prstGeom prst="wedgeRoundRectCallout">
            <a:avLst>
              <a:gd name="adj1" fmla="val 70048"/>
              <a:gd name="adj2" fmla="val 103860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fr-FR" sz="2000" dirty="0" smtClean="0">
                <a:solidFill>
                  <a:schemeClr val="tx1"/>
                </a:solidFill>
                <a:latin typeface="Avenir Heavy"/>
                <a:cs typeface="Avenir Heavy"/>
              </a:rPr>
              <a:t>OPM - Enfance missionnaire</a:t>
            </a:r>
            <a:endParaRPr lang="fr-FR" sz="2000" dirty="0">
              <a:solidFill>
                <a:schemeClr val="tx1"/>
              </a:solidFill>
              <a:latin typeface="Avenir Heavy"/>
              <a:cs typeface="Avenir Heavy"/>
            </a:endParaRPr>
          </a:p>
        </p:txBody>
      </p:sp>
      <p:sp>
        <p:nvSpPr>
          <p:cNvPr id="23" name="Bulle rectangulaire à coins arrondis 22"/>
          <p:cNvSpPr/>
          <p:nvPr/>
        </p:nvSpPr>
        <p:spPr>
          <a:xfrm>
            <a:off x="609181" y="260648"/>
            <a:ext cx="2448272" cy="794544"/>
          </a:xfrm>
          <a:prstGeom prst="wedgeRoundRectCallout">
            <a:avLst>
              <a:gd name="adj1" fmla="val 46731"/>
              <a:gd name="adj2" fmla="val 139777"/>
              <a:gd name="adj3" fmla="val 16667"/>
            </a:avLst>
          </a:prstGeom>
          <a:solidFill>
            <a:srgbClr val="1E3C6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ea typeface="Adventuring"/>
                <a:cs typeface="Avenir Heavy"/>
                <a:sym typeface="Adventuring"/>
              </a:rPr>
              <a:t>CCFD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fr-FR" sz="2000" dirty="0">
                <a:solidFill>
                  <a:schemeClr val="tx1"/>
                </a:solidFill>
                <a:latin typeface="Avenir Heavy"/>
                <a:ea typeface="Adventuring"/>
                <a:cs typeface="Avenir Heavy"/>
                <a:sym typeface="Adventuring"/>
              </a:rPr>
              <a:t>Terre Solidaire</a:t>
            </a:r>
          </a:p>
        </p:txBody>
      </p:sp>
      <p:sp>
        <p:nvSpPr>
          <p:cNvPr id="85" name="Shape 85"/>
          <p:cNvSpPr/>
          <p:nvPr/>
        </p:nvSpPr>
        <p:spPr>
          <a:xfrm>
            <a:off x="2504636" y="2842549"/>
            <a:ext cx="4149540" cy="949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>
              <a:defRPr>
                <a:effectLst>
                  <a:outerShdw blurRad="12700" dist="63500" dir="18900000" rotWithShape="0">
                    <a:srgbClr val="000000"/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Une volonté </a:t>
            </a:r>
            <a:r>
              <a:rPr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commune</a:t>
            </a:r>
            <a:endParaRPr lang="fr-FR" sz="24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lang="fr-FR" sz="900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fr-FR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actions communes</a:t>
            </a:r>
            <a:endParaRPr sz="24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2" animBg="1"/>
    </p:bldLst>
  </p:timing>
</p:sld>
</file>

<file path=ppt/theme/theme1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Été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all" spc="384" normalizeH="0" baseline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331</Words>
  <Application>Microsoft Macintosh PowerPoint</Application>
  <PresentationFormat>Présentation à l'écran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New_Template1</vt:lpstr>
      <vt:lpstr>Été</vt:lpstr>
      <vt:lpstr>Présentation PowerPoint</vt:lpstr>
      <vt:lpstr>Ce qui nous rassemble Nos fondamentaux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Pierre Robitaille</cp:lastModifiedBy>
  <cp:revision>107</cp:revision>
  <dcterms:modified xsi:type="dcterms:W3CDTF">2015-10-14T14:41:02Z</dcterms:modified>
</cp:coreProperties>
</file>